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56" r:id="rId2"/>
    <p:sldId id="323" r:id="rId3"/>
    <p:sldId id="355" r:id="rId4"/>
    <p:sldId id="356" r:id="rId5"/>
    <p:sldId id="357" r:id="rId6"/>
    <p:sldId id="364" r:id="rId7"/>
    <p:sldId id="362" r:id="rId8"/>
    <p:sldId id="359" r:id="rId9"/>
    <p:sldId id="367" r:id="rId10"/>
    <p:sldId id="360" r:id="rId11"/>
    <p:sldId id="361" r:id="rId12"/>
    <p:sldId id="366" r:id="rId13"/>
    <p:sldId id="365" r:id="rId14"/>
    <p:sldId id="363" r:id="rId15"/>
    <p:sldId id="310" r:id="rId16"/>
    <p:sldId id="317" r:id="rId17"/>
  </p:sldIdLst>
  <p:sldSz cx="7199313" cy="71993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8" userDrawn="1">
          <p15:clr>
            <a:srgbClr val="A4A3A4"/>
          </p15:clr>
        </p15:guide>
        <p15:guide id="2" pos="224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E35913-55F7-4FCE-B313-BCCE33DF0FF2}" v="1" dt="2026-09-03T21:02:56.676"/>
    <p1510:client id="{52BB517B-82F6-4761-83ED-27F82628619E}" v="2" dt="2026-09-03T21:12:08.372"/>
    <p1510:client id="{63AB62B6-2E00-405B-9C3C-F999CFBB91AF}" v="1" dt="2026-09-03T20:58:31.342"/>
    <p1510:client id="{918797E5-ED61-4FEE-B0C4-1D70900C1B0A}" v="5" dt="2026-09-03T20:52:39.6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01" autoAdjust="0"/>
    <p:restoredTop sz="86447" autoAdjust="0"/>
  </p:normalViewPr>
  <p:slideViewPr>
    <p:cSldViewPr snapToGrid="0">
      <p:cViewPr varScale="1">
        <p:scale>
          <a:sx n="87" d="100"/>
          <a:sy n="87" d="100"/>
        </p:scale>
        <p:origin x="342" y="102"/>
      </p:cViewPr>
      <p:guideLst>
        <p:guide orient="horz" pos="2268"/>
        <p:guide pos="224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ilherme bivar" userId="64dca28c7befcbf9" providerId="LiveId" clId="{5CD09583-B90B-4ECB-A85B-C940B38B4653}"/>
    <pc:docChg chg="undo custSel addSld delSld modSld">
      <pc:chgData name="guilherme bivar" userId="64dca28c7befcbf9" providerId="LiveId" clId="{5CD09583-B90B-4ECB-A85B-C940B38B4653}" dt="2026-09-03T21:13:05.380" v="1008" actId="20577"/>
      <pc:docMkLst>
        <pc:docMk/>
      </pc:docMkLst>
      <pc:sldChg chg="modSp mod modNotesTx">
        <pc:chgData name="guilherme bivar" userId="64dca28c7befcbf9" providerId="LiveId" clId="{5CD09583-B90B-4ECB-A85B-C940B38B4653}" dt="2026-09-03T21:10:21.648" v="969" actId="20577"/>
        <pc:sldMkLst>
          <pc:docMk/>
          <pc:sldMk cId="1968025725" sldId="256"/>
        </pc:sldMkLst>
        <pc:spChg chg="mod">
          <ac:chgData name="guilherme bivar" userId="64dca28c7befcbf9" providerId="LiveId" clId="{5CD09583-B90B-4ECB-A85B-C940B38B4653}" dt="2026-09-03T21:10:10.456" v="948" actId="20577"/>
          <ac:spMkLst>
            <pc:docMk/>
            <pc:sldMk cId="1968025725" sldId="256"/>
            <ac:spMk id="5" creationId="{B6E1F055-C5A8-477D-A91A-60E38DF008F2}"/>
          </ac:spMkLst>
        </pc:spChg>
        <pc:spChg chg="mod">
          <ac:chgData name="guilherme bivar" userId="64dca28c7befcbf9" providerId="LiveId" clId="{5CD09583-B90B-4ECB-A85B-C940B38B4653}" dt="2026-09-03T21:10:16.014" v="966" actId="20577"/>
          <ac:spMkLst>
            <pc:docMk/>
            <pc:sldMk cId="1968025725" sldId="256"/>
            <ac:spMk id="6" creationId="{0011DAD9-2DEE-4A03-AE55-9A280FF71082}"/>
          </ac:spMkLst>
        </pc:spChg>
        <pc:spChg chg="mod">
          <ac:chgData name="guilherme bivar" userId="64dca28c7befcbf9" providerId="LiveId" clId="{5CD09583-B90B-4ECB-A85B-C940B38B4653}" dt="2026-09-03T21:10:21.648" v="969" actId="20577"/>
          <ac:spMkLst>
            <pc:docMk/>
            <pc:sldMk cId="1968025725" sldId="256"/>
            <ac:spMk id="9" creationId="{B6E1F055-C5A8-477D-A91A-60E38DF008F2}"/>
          </ac:spMkLst>
        </pc:spChg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991079284" sldId="307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1511170738" sldId="309"/>
        </pc:sldMkLst>
      </pc:sldChg>
      <pc:sldChg chg="modSp mod">
        <pc:chgData name="guilherme bivar" userId="64dca28c7befcbf9" providerId="LiveId" clId="{5CD09583-B90B-4ECB-A85B-C940B38B4653}" dt="2026-09-03T21:10:46.773" v="982" actId="20577"/>
        <pc:sldMkLst>
          <pc:docMk/>
          <pc:sldMk cId="754682509" sldId="323"/>
        </pc:sldMkLst>
        <pc:spChg chg="mod">
          <ac:chgData name="guilherme bivar" userId="64dca28c7befcbf9" providerId="LiveId" clId="{5CD09583-B90B-4ECB-A85B-C940B38B4653}" dt="2026-09-03T21:10:46.773" v="982" actId="20577"/>
          <ac:spMkLst>
            <pc:docMk/>
            <pc:sldMk cId="754682509" sldId="323"/>
            <ac:spMk id="6" creationId="{0011DAD9-2DEE-4A03-AE55-9A280FF71082}"/>
          </ac:spMkLst>
        </pc:spChg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1390073563" sldId="327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2825277509" sldId="328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1955165090" sldId="329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1282162456" sldId="333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1142130159" sldId="334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2780845652" sldId="335"/>
        </pc:sldMkLst>
      </pc:sldChg>
      <pc:sldChg chg="del">
        <pc:chgData name="guilherme bivar" userId="64dca28c7befcbf9" providerId="LiveId" clId="{5CD09583-B90B-4ECB-A85B-C940B38B4653}" dt="2026-09-03T20:55:01.452" v="382" actId="2696"/>
        <pc:sldMkLst>
          <pc:docMk/>
          <pc:sldMk cId="3697558646" sldId="337"/>
        </pc:sldMkLst>
      </pc:sldChg>
      <pc:sldChg chg="modSp del mod modNotesTx">
        <pc:chgData name="guilherme bivar" userId="64dca28c7befcbf9" providerId="LiveId" clId="{5CD09583-B90B-4ECB-A85B-C940B38B4653}" dt="2026-09-03T21:04:13.589" v="932" actId="2696"/>
        <pc:sldMkLst>
          <pc:docMk/>
          <pc:sldMk cId="3030301834" sldId="338"/>
        </pc:sldMkLst>
        <pc:spChg chg="mod">
          <ac:chgData name="guilherme bivar" userId="64dca28c7befcbf9" providerId="LiveId" clId="{5CD09583-B90B-4ECB-A85B-C940B38B4653}" dt="2026-09-03T20:47:13.279" v="124" actId="20577"/>
          <ac:spMkLst>
            <pc:docMk/>
            <pc:sldMk cId="3030301834" sldId="338"/>
            <ac:spMk id="6" creationId="{6A76C5FF-A155-AE62-651F-9D7E0083AA37}"/>
          </ac:spMkLst>
        </pc:spChg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2572426511" sldId="339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2028082595" sldId="340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2057219150" sldId="341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3325990983" sldId="342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903458747" sldId="343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3574235940" sldId="344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1546786912" sldId="345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3035385809" sldId="346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2957051985" sldId="347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3676020980" sldId="348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3031295995" sldId="349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3993556542" sldId="350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3728805631" sldId="351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1122758034" sldId="352"/>
        </pc:sldMkLst>
      </pc:sldChg>
      <pc:sldChg chg="del">
        <pc:chgData name="guilherme bivar" userId="64dca28c7befcbf9" providerId="LiveId" clId="{5CD09583-B90B-4ECB-A85B-C940B38B4653}" dt="2026-09-03T20:54:55.704" v="381" actId="2696"/>
        <pc:sldMkLst>
          <pc:docMk/>
          <pc:sldMk cId="1836884827" sldId="353"/>
        </pc:sldMkLst>
      </pc:sldChg>
      <pc:sldChg chg="del">
        <pc:chgData name="guilherme bivar" userId="64dca28c7befcbf9" providerId="LiveId" clId="{5CD09583-B90B-4ECB-A85B-C940B38B4653}" dt="2026-09-03T20:55:01.452" v="382" actId="2696"/>
        <pc:sldMkLst>
          <pc:docMk/>
          <pc:sldMk cId="4241706828" sldId="354"/>
        </pc:sldMkLst>
      </pc:sldChg>
      <pc:sldChg chg="modNotesTx">
        <pc:chgData name="guilherme bivar" userId="64dca28c7befcbf9" providerId="LiveId" clId="{5CD09583-B90B-4ECB-A85B-C940B38B4653}" dt="2026-09-03T21:11:25.755" v="986" actId="20577"/>
        <pc:sldMkLst>
          <pc:docMk/>
          <pc:sldMk cId="1214415874" sldId="355"/>
        </pc:sldMkLst>
      </pc:sldChg>
      <pc:sldChg chg="modSp mod modNotesTx">
        <pc:chgData name="guilherme bivar" userId="64dca28c7befcbf9" providerId="LiveId" clId="{5CD09583-B90B-4ECB-A85B-C940B38B4653}" dt="2026-09-03T21:12:20.132" v="1004" actId="20577"/>
        <pc:sldMkLst>
          <pc:docMk/>
          <pc:sldMk cId="3852546597" sldId="357"/>
        </pc:sldMkLst>
        <pc:spChg chg="mod">
          <ac:chgData name="guilherme bivar" userId="64dca28c7befcbf9" providerId="LiveId" clId="{5CD09583-B90B-4ECB-A85B-C940B38B4653}" dt="2026-09-03T21:11:44.807" v="993" actId="20577"/>
          <ac:spMkLst>
            <pc:docMk/>
            <pc:sldMk cId="3852546597" sldId="357"/>
            <ac:spMk id="6" creationId="{F890C13E-E372-B2D2-BE2C-34540AAD4C09}"/>
          </ac:spMkLst>
        </pc:spChg>
      </pc:sldChg>
      <pc:sldChg chg="del">
        <pc:chgData name="guilherme bivar" userId="64dca28c7befcbf9" providerId="LiveId" clId="{5CD09583-B90B-4ECB-A85B-C940B38B4653}" dt="2026-09-03T21:04:34.563" v="935" actId="47"/>
        <pc:sldMkLst>
          <pc:docMk/>
          <pc:sldMk cId="3296400854" sldId="358"/>
        </pc:sldMkLst>
      </pc:sldChg>
      <pc:sldChg chg="modSp del mod modNotesTx">
        <pc:chgData name="guilherme bivar" userId="64dca28c7befcbf9" providerId="LiveId" clId="{5CD09583-B90B-4ECB-A85B-C940B38B4653}" dt="2026-09-03T21:04:34.563" v="935" actId="47"/>
        <pc:sldMkLst>
          <pc:docMk/>
          <pc:sldMk cId="2705063548" sldId="359"/>
        </pc:sldMkLst>
        <pc:spChg chg="mod">
          <ac:chgData name="guilherme bivar" userId="64dca28c7befcbf9" providerId="LiveId" clId="{5CD09583-B90B-4ECB-A85B-C940B38B4653}" dt="2026-09-03T20:51:18.286" v="279" actId="20577"/>
          <ac:spMkLst>
            <pc:docMk/>
            <pc:sldMk cId="2705063548" sldId="359"/>
            <ac:spMk id="2" creationId="{8DE28560-20F5-B428-4DE9-96D7503B838A}"/>
          </ac:spMkLst>
        </pc:spChg>
      </pc:sldChg>
      <pc:sldChg chg="modSp del mod modNotesTx">
        <pc:chgData name="guilherme bivar" userId="64dca28c7befcbf9" providerId="LiveId" clId="{5CD09583-B90B-4ECB-A85B-C940B38B4653}" dt="2026-09-03T21:04:34.563" v="935" actId="47"/>
        <pc:sldMkLst>
          <pc:docMk/>
          <pc:sldMk cId="2864119672" sldId="360"/>
        </pc:sldMkLst>
        <pc:spChg chg="mod">
          <ac:chgData name="guilherme bivar" userId="64dca28c7befcbf9" providerId="LiveId" clId="{5CD09583-B90B-4ECB-A85B-C940B38B4653}" dt="2026-09-03T20:51:58.279" v="321" actId="20577"/>
          <ac:spMkLst>
            <pc:docMk/>
            <pc:sldMk cId="2864119672" sldId="360"/>
            <ac:spMk id="6" creationId="{D54748FD-0632-4148-0295-7EA91D77EE79}"/>
          </ac:spMkLst>
        </pc:spChg>
      </pc:sldChg>
      <pc:sldChg chg="modSp del mod modNotesTx">
        <pc:chgData name="guilherme bivar" userId="64dca28c7befcbf9" providerId="LiveId" clId="{5CD09583-B90B-4ECB-A85B-C940B38B4653}" dt="2026-09-03T21:04:34.563" v="935" actId="47"/>
        <pc:sldMkLst>
          <pc:docMk/>
          <pc:sldMk cId="3024524802" sldId="361"/>
        </pc:sldMkLst>
        <pc:spChg chg="mod">
          <ac:chgData name="guilherme bivar" userId="64dca28c7befcbf9" providerId="LiveId" clId="{5CD09583-B90B-4ECB-A85B-C940B38B4653}" dt="2026-09-03T20:51:42.906" v="313" actId="20577"/>
          <ac:spMkLst>
            <pc:docMk/>
            <pc:sldMk cId="3024524802" sldId="361"/>
            <ac:spMk id="6" creationId="{32A7EA30-7FED-4DED-2A5F-E3474DBF0511}"/>
          </ac:spMkLst>
        </pc:spChg>
      </pc:sldChg>
      <pc:sldChg chg="modSp mod modNotesTx">
        <pc:chgData name="guilherme bivar" userId="64dca28c7befcbf9" providerId="LiveId" clId="{5CD09583-B90B-4ECB-A85B-C940B38B4653}" dt="2026-09-03T21:13:05.380" v="1008" actId="20577"/>
        <pc:sldMkLst>
          <pc:docMk/>
          <pc:sldMk cId="3835727254" sldId="363"/>
        </pc:sldMkLst>
        <pc:spChg chg="mod">
          <ac:chgData name="guilherme bivar" userId="64dca28c7befcbf9" providerId="LiveId" clId="{5CD09583-B90B-4ECB-A85B-C940B38B4653}" dt="2026-09-03T21:12:56.611" v="1007" actId="20577"/>
          <ac:spMkLst>
            <pc:docMk/>
            <pc:sldMk cId="3835727254" sldId="363"/>
            <ac:spMk id="4" creationId="{BE0A0168-0D98-FE68-3926-839C0B0B83FC}"/>
          </ac:spMkLst>
        </pc:spChg>
      </pc:sldChg>
      <pc:sldChg chg="del">
        <pc:chgData name="guilherme bivar" userId="64dca28c7befcbf9" providerId="LiveId" clId="{5CD09583-B90B-4ECB-A85B-C940B38B4653}" dt="2026-09-03T20:56:57.645" v="526" actId="2696"/>
        <pc:sldMkLst>
          <pc:docMk/>
          <pc:sldMk cId="1182563844" sldId="364"/>
        </pc:sldMkLst>
      </pc:sldChg>
      <pc:sldChg chg="add del modNotesTx">
        <pc:chgData name="guilherme bivar" userId="64dca28c7befcbf9" providerId="LiveId" clId="{5CD09583-B90B-4ECB-A85B-C940B38B4653}" dt="2026-09-03T21:04:17.198" v="933" actId="2696"/>
        <pc:sldMkLst>
          <pc:docMk/>
          <pc:sldMk cId="1065358262" sldId="365"/>
        </pc:sldMkLst>
      </pc:sldChg>
      <pc:sldChg chg="modSp add del mod modNotesTx">
        <pc:chgData name="guilherme bivar" userId="64dca28c7befcbf9" providerId="LiveId" clId="{5CD09583-B90B-4ECB-A85B-C940B38B4653}" dt="2026-09-03T21:04:34.563" v="935" actId="47"/>
        <pc:sldMkLst>
          <pc:docMk/>
          <pc:sldMk cId="1032351145" sldId="366"/>
        </pc:sldMkLst>
        <pc:spChg chg="mod">
          <ac:chgData name="guilherme bivar" userId="64dca28c7befcbf9" providerId="LiveId" clId="{5CD09583-B90B-4ECB-A85B-C940B38B4653}" dt="2026-09-03T20:53:01.808" v="345" actId="20577"/>
          <ac:spMkLst>
            <pc:docMk/>
            <pc:sldMk cId="1032351145" sldId="366"/>
            <ac:spMk id="6" creationId="{403388DF-27B3-214C-CFF5-B121D9D1A0D9}"/>
          </ac:spMkLst>
        </pc:spChg>
      </pc:sldChg>
      <pc:sldChg chg="add del">
        <pc:chgData name="guilherme bivar" userId="64dca28c7befcbf9" providerId="LiveId" clId="{5CD09583-B90B-4ECB-A85B-C940B38B4653}" dt="2026-09-03T21:11:52.082" v="995" actId="2696"/>
        <pc:sldMkLst>
          <pc:docMk/>
          <pc:sldMk cId="1447586155" sldId="36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C8BA42-BD57-F143-9CA6-23717189C7CC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714500" y="685800"/>
            <a:ext cx="3429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64EA50-2ED7-DF4C-B81F-E071E7C01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432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/>
              <a:t>Alterar os itens a encarnado</a:t>
            </a:r>
            <a:endParaRPr lang="en-US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64EA50-2ED7-DF4C-B81F-E071E7C01FB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601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olidFill>
                  <a:srgbClr val="FF0000"/>
                </a:solidFill>
              </a:rPr>
              <a:t>Introduzir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uma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imagem</a:t>
            </a:r>
            <a:r>
              <a:rPr lang="en-US" dirty="0">
                <a:solidFill>
                  <a:srgbClr val="FF0000"/>
                </a:solidFill>
              </a:rPr>
              <a:t> de </a:t>
            </a:r>
            <a:r>
              <a:rPr lang="en-US" dirty="0" err="1">
                <a:solidFill>
                  <a:srgbClr val="FF0000"/>
                </a:solidFill>
              </a:rPr>
              <a:t>referência</a:t>
            </a:r>
            <a:r>
              <a:rPr lang="en-US" dirty="0">
                <a:solidFill>
                  <a:srgbClr val="FF0000"/>
                </a:solidFill>
              </a:rPr>
              <a:t> de um </a:t>
            </a:r>
            <a:r>
              <a:rPr lang="en-US" dirty="0" err="1">
                <a:solidFill>
                  <a:srgbClr val="FF0000"/>
                </a:solidFill>
              </a:rPr>
              <a:t>projeto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que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serviu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como</a:t>
            </a:r>
            <a:r>
              <a:rPr lang="en-US" dirty="0">
                <a:solidFill>
                  <a:srgbClr val="FF0000"/>
                </a:solidFill>
              </a:rPr>
              <a:t> base para o </a:t>
            </a:r>
            <a:r>
              <a:rPr lang="en-US" dirty="0" err="1">
                <a:solidFill>
                  <a:srgbClr val="FF0000"/>
                </a:solidFill>
              </a:rPr>
              <a:t>desenvolvimento</a:t>
            </a:r>
            <a:r>
              <a:rPr lang="en-US" dirty="0">
                <a:solidFill>
                  <a:srgbClr val="FF0000"/>
                </a:solidFill>
              </a:rPr>
              <a:t> da </a:t>
            </a:r>
            <a:r>
              <a:rPr lang="en-US" dirty="0" err="1">
                <a:solidFill>
                  <a:srgbClr val="FF0000"/>
                </a:solidFill>
              </a:rPr>
              <a:t>proposta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nos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temas</a:t>
            </a:r>
            <a:r>
              <a:rPr lang="en-US" dirty="0">
                <a:solidFill>
                  <a:srgbClr val="FF0000"/>
                </a:solidFill>
              </a:rPr>
              <a:t> da </a:t>
            </a:r>
            <a:r>
              <a:rPr lang="en-US" dirty="0" err="1">
                <a:solidFill>
                  <a:srgbClr val="FF0000"/>
                </a:solidFill>
              </a:rPr>
              <a:t>espacialidade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expressão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ou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matéria</a:t>
            </a:r>
            <a:endParaRPr lang="en-US" baseline="0" dirty="0">
              <a:solidFill>
                <a:srgbClr val="FF0000"/>
              </a:solidFill>
            </a:endParaRPr>
          </a:p>
          <a:p>
            <a:endParaRPr lang="en-US" i="1" baseline="0" dirty="0">
              <a:solidFill>
                <a:srgbClr val="FF0000"/>
              </a:solidFill>
            </a:endParaRPr>
          </a:p>
          <a:p>
            <a:endParaRPr lang="pt-PT" i="1" baseline="0" dirty="0">
              <a:solidFill>
                <a:schemeClr val="bg1"/>
              </a:solidFill>
            </a:endParaRPr>
          </a:p>
          <a:p>
            <a:endParaRPr lang="pt-PT" i="1" baseline="0" dirty="0">
              <a:solidFill>
                <a:schemeClr val="bg1"/>
              </a:solidFill>
            </a:endParaRPr>
          </a:p>
          <a:p>
            <a:endParaRPr lang="pt-PT" i="1" baseline="0" dirty="0">
              <a:solidFill>
                <a:schemeClr val="bg1"/>
              </a:solidFill>
            </a:endParaRPr>
          </a:p>
          <a:p>
            <a:endParaRPr lang="pt-PT" i="1" baseline="0" dirty="0"/>
          </a:p>
          <a:p>
            <a:endParaRPr lang="pt-PT" i="1" baseline="0" dirty="0"/>
          </a:p>
          <a:p>
            <a:endParaRPr lang="pt-PT" i="1" baseline="0" dirty="0"/>
          </a:p>
          <a:p>
            <a:endParaRPr lang="pt-PT" i="1" baseline="0" dirty="0"/>
          </a:p>
          <a:p>
            <a:endParaRPr lang="pt-PT" i="1" baseline="0" dirty="0"/>
          </a:p>
          <a:p>
            <a:endParaRPr lang="pt-PT" i="1" baseline="0" dirty="0"/>
          </a:p>
          <a:p>
            <a:endParaRPr lang="pt-PT" i="1" baseline="0" dirty="0"/>
          </a:p>
          <a:p>
            <a:endParaRPr lang="pt-PT" i="1" baseline="0" dirty="0"/>
          </a:p>
          <a:p>
            <a:endParaRPr lang="pt-PT" i="1" baseline="0" dirty="0"/>
          </a:p>
          <a:p>
            <a:endParaRPr lang="pt-PT" i="1" baseline="0" dirty="0"/>
          </a:p>
          <a:p>
            <a:endParaRPr lang="pt-PT" i="1" baseline="0" dirty="0"/>
          </a:p>
          <a:p>
            <a:endParaRPr lang="pt-PT" i="1" baseline="0" dirty="0"/>
          </a:p>
          <a:p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4EA50-2ED7-DF4C-B81F-E071E7C01FB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086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D4C07-A9BE-DE30-55FA-04B85F901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CF4137-DA93-CFF0-F760-9AEC614727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7FD4B8-F1CB-5A51-85AB-E90386400B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i="0" dirty="0">
                <a:solidFill>
                  <a:schemeClr val="bg1">
                    <a:lumMod val="75000"/>
                  </a:schemeClr>
                </a:solidFill>
              </a:rPr>
              <a:t>Introduzir uma </a:t>
            </a:r>
            <a:r>
              <a:rPr lang="pt-PT" sz="1200" i="0" u="sng" dirty="0">
                <a:solidFill>
                  <a:schemeClr val="bg1">
                    <a:lumMod val="75000"/>
                  </a:schemeClr>
                </a:solidFill>
              </a:rPr>
              <a:t>fotografia total </a:t>
            </a:r>
            <a:r>
              <a:rPr lang="pt-PT" sz="1200" i="0" dirty="0">
                <a:solidFill>
                  <a:schemeClr val="bg1">
                    <a:lumMod val="75000"/>
                  </a:schemeClr>
                </a:solidFill>
              </a:rPr>
              <a:t>do PAINEL 1 (1:50)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PT" sz="1200" i="0" dirty="0">
              <a:solidFill>
                <a:schemeClr val="bg1">
                  <a:lumMod val="75000"/>
                </a:schemeClr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0" i="0" dirty="0">
                <a:latin typeface="Arial"/>
                <a:cs typeface="Arial"/>
              </a:rPr>
              <a:t>Nota: </a:t>
            </a:r>
            <a:r>
              <a:rPr lang="pt-PT" sz="1200" i="0" dirty="0">
                <a:latin typeface="Arial"/>
                <a:cs typeface="Arial"/>
              </a:rPr>
              <a:t>os desenhos devem ser uma simples digitalização, ou fotografia devidamente trabalhada graficamente, dos já produzidos em papel esquisso e entregues ao professor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i="0" dirty="0">
                <a:latin typeface="Arial"/>
                <a:cs typeface="Arial"/>
              </a:rPr>
              <a:t>Devem ser mantidas as legendas introduzidas (</a:t>
            </a:r>
            <a:r>
              <a:rPr lang="pt-PT" sz="1200" i="0" dirty="0" err="1">
                <a:latin typeface="Arial"/>
                <a:cs typeface="Arial"/>
              </a:rPr>
              <a:t>ex</a:t>
            </a:r>
            <a:r>
              <a:rPr lang="pt-PT" sz="1200" i="0" dirty="0">
                <a:latin typeface="Arial"/>
                <a:cs typeface="Arial"/>
              </a:rPr>
              <a:t>: escala 1:50)</a:t>
            </a:r>
            <a:endParaRPr lang="en-GB" sz="1200" i="0" dirty="0">
              <a:latin typeface="Arial"/>
              <a:cs typeface="Arial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5A0D07-0657-A836-8BD6-31675098BB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4EA50-2ED7-DF4C-B81F-E071E7C01FB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3099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D1479-DAE4-3AD5-7B13-4AD5AF201C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AE56CA-1D9D-96BF-2985-E81D1B155D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B63264-1F9C-61FC-2F5A-DF1CB532DA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i="0" dirty="0">
                <a:solidFill>
                  <a:schemeClr val="bg1">
                    <a:lumMod val="75000"/>
                  </a:schemeClr>
                </a:solidFill>
              </a:rPr>
              <a:t>Introduzir uma </a:t>
            </a:r>
            <a:r>
              <a:rPr lang="pt-PT" sz="1200" i="0" u="sng" dirty="0">
                <a:solidFill>
                  <a:schemeClr val="bg1">
                    <a:lumMod val="75000"/>
                  </a:schemeClr>
                </a:solidFill>
              </a:rPr>
              <a:t>fotografia total </a:t>
            </a:r>
            <a:r>
              <a:rPr lang="pt-PT" sz="1200" i="0" dirty="0">
                <a:solidFill>
                  <a:schemeClr val="bg1">
                    <a:lumMod val="75000"/>
                  </a:schemeClr>
                </a:solidFill>
              </a:rPr>
              <a:t>do PAINEL 2 (1:50)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PT" sz="1200" i="0" dirty="0">
              <a:solidFill>
                <a:schemeClr val="bg1">
                  <a:lumMod val="75000"/>
                </a:schemeClr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b="0" i="0" dirty="0">
                <a:latin typeface="Arial"/>
                <a:cs typeface="Arial"/>
              </a:rPr>
              <a:t>Nota: </a:t>
            </a:r>
            <a:r>
              <a:rPr lang="pt-PT" sz="1200" i="0" dirty="0">
                <a:latin typeface="Arial"/>
                <a:cs typeface="Arial"/>
              </a:rPr>
              <a:t>os desenhos devem ser uma simples digitalização, ou fotografia devidamente trabalhada graficamente, dos já produzidos em papel esquisso e entregues ao professor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i="0" dirty="0">
                <a:latin typeface="Arial"/>
                <a:cs typeface="Arial"/>
              </a:rPr>
              <a:t>Devem ser mantidas as legendas introduzidas (</a:t>
            </a:r>
            <a:r>
              <a:rPr lang="pt-PT" sz="1200" i="0" dirty="0" err="1">
                <a:latin typeface="Arial"/>
                <a:cs typeface="Arial"/>
              </a:rPr>
              <a:t>ex</a:t>
            </a:r>
            <a:r>
              <a:rPr lang="pt-PT" sz="1200" i="0" dirty="0">
                <a:latin typeface="Arial"/>
                <a:cs typeface="Arial"/>
              </a:rPr>
              <a:t>: escala 1:50)</a:t>
            </a:r>
            <a:endParaRPr lang="en-GB" sz="1200" i="0" dirty="0">
              <a:latin typeface="Arial"/>
              <a:cs typeface="Arial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3BBDFF-9F83-DB9E-82A4-5FC1C0C1AD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4EA50-2ED7-DF4C-B81F-E071E7C01FB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0364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B1EA2-3DB8-DC9C-6D3B-AD4B8E4F4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80572F-C304-DB7E-24AB-F4AEA266DF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44507F-12E5-D8C2-8083-C3ADBBDF01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i="0" dirty="0">
                <a:solidFill>
                  <a:srgbClr val="FF0000"/>
                </a:solidFill>
                <a:latin typeface="Arial"/>
                <a:cs typeface="Arial"/>
              </a:rPr>
              <a:t>Introduzir uma imagem da atmosfera identificada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PT" sz="1200" i="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i="0" dirty="0">
                <a:solidFill>
                  <a:srgbClr val="FF0000"/>
                </a:solidFill>
                <a:latin typeface="Arial"/>
                <a:cs typeface="Arial"/>
              </a:rPr>
              <a:t>Nota: os desenhos devem ser uma simples digitalização, ou fotografia devidamente trabalhada graficamente, dos já produzidos em papel esquisso e entregues ao professor </a:t>
            </a:r>
            <a:endParaRPr lang="en-GB" sz="1200" i="0" dirty="0">
              <a:solidFill>
                <a:srgbClr val="FF0000"/>
              </a:solidFill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F9E5A2-19B0-B69A-F859-210B6587DF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4EA50-2ED7-DF4C-B81F-E071E7C01FB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9321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4851D-5C4C-FCBE-37BE-B79CC8D25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2E093C-E696-C1FF-43E4-8519B1E0A9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53363D-DAD4-2DFA-F7F6-98F6520278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i="0" dirty="0">
                <a:solidFill>
                  <a:srgbClr val="FF0000"/>
                </a:solidFill>
                <a:latin typeface="Arial"/>
                <a:cs typeface="Arial"/>
              </a:rPr>
              <a:t>Introduzir uma imagem da atmosfera identificada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PT" sz="1200" i="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i="0" dirty="0">
                <a:solidFill>
                  <a:srgbClr val="FF0000"/>
                </a:solidFill>
                <a:latin typeface="Arial"/>
                <a:cs typeface="Arial"/>
              </a:rPr>
              <a:t>Nota: os desenhos devem ser uma simples digitalização, ou fotografia devidamente trabalhada graficamente, dos já produzidos em papel esquisso e entregues ao professor </a:t>
            </a:r>
            <a:endParaRPr lang="en-GB" sz="1200" i="0" dirty="0">
              <a:solidFill>
                <a:srgbClr val="FF0000"/>
              </a:solidFill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B3F37B-2068-C758-38A4-C0629CBA2B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4EA50-2ED7-DF4C-B81F-E071E7C01FB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1397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4C851-DDA9-FE64-7774-75D9763F3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214B0D-8F11-3B87-E017-8E4A6D8240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BA2DC0-6989-69F2-C3F6-855FB7975E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i="0" dirty="0">
                <a:solidFill>
                  <a:srgbClr val="FF0000"/>
                </a:solidFill>
                <a:latin typeface="Arial"/>
                <a:cs typeface="Arial"/>
              </a:rPr>
              <a:t>Introduzir uma imagem da atmosfera identificada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PT" sz="1200" i="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i="0" dirty="0">
                <a:solidFill>
                  <a:srgbClr val="FF0000"/>
                </a:solidFill>
                <a:latin typeface="Arial"/>
                <a:cs typeface="Arial"/>
              </a:rPr>
              <a:t>Nota: os desenhos devem ser uma simples digitalização, ou fotografia devidamente trabalhada graficamente, dos já produzidos em papel esquisso e entregues ao professor </a:t>
            </a:r>
            <a:endParaRPr lang="en-GB" sz="1200" i="0" dirty="0">
              <a:solidFill>
                <a:srgbClr val="FF0000"/>
              </a:solidFill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ACB393-7C5E-402F-0240-7E25466FA0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4EA50-2ED7-DF4C-B81F-E071E7C01FB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1956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636C8-B616-2C93-B80A-29FE8FC54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DCF1D9-E376-CF1A-93BB-0A2B6C9392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89F867-4374-7A80-2D4B-0C9B238D0A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pt-PT" sz="1200" i="0" dirty="0">
                <a:solidFill>
                  <a:srgbClr val="FF0000"/>
                </a:solidFill>
                <a:latin typeface="Arial"/>
                <a:cs typeface="Arial"/>
              </a:rPr>
              <a:t>Introduzir uma imagem da atmosfera identificada</a:t>
            </a:r>
          </a:p>
          <a:p>
            <a:pPr marL="171450" marR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pt-PT" sz="1200" i="0" dirty="0">
                <a:solidFill>
                  <a:srgbClr val="FF0000"/>
                </a:solidFill>
                <a:latin typeface="Arial"/>
                <a:cs typeface="Arial"/>
              </a:rPr>
              <a:t>os desenhos devem ser uma simples digitalização, ou fotografia devidamente trabalhada graficamente, dos já produzidos em papel esquisso e entregues ao professor </a:t>
            </a:r>
            <a:endParaRPr lang="en-GB" sz="1200" i="0" dirty="0">
              <a:solidFill>
                <a:srgbClr val="FF0000"/>
              </a:solidFill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4AE84A-98CB-9125-A273-0FA3C60D68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4EA50-2ED7-DF4C-B81F-E071E7C01FB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8779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DCF6D-DD13-89C2-39AD-6166E917D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BCBAC7-F615-53D0-801B-B5A00C68AA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0E1E73-32BD-5761-34F9-D0336B81DC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i="0" dirty="0">
                <a:solidFill>
                  <a:srgbClr val="FF0000"/>
                </a:solidFill>
                <a:latin typeface="Arial"/>
                <a:cs typeface="Arial"/>
              </a:rPr>
              <a:t>Introduzir uma imagem da atmosfera identificada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PT" sz="1200" i="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i="0" dirty="0">
                <a:solidFill>
                  <a:srgbClr val="FF0000"/>
                </a:solidFill>
                <a:latin typeface="Arial"/>
                <a:cs typeface="Arial"/>
              </a:rPr>
              <a:t>Nota: os desenhos devem ser uma simples digitalização, ou fotografia devidamente trabalhada graficamente, dos já produzidos em papel esquisso e entregues ao professor </a:t>
            </a:r>
            <a:endParaRPr lang="en-GB" sz="1200" i="0" dirty="0">
              <a:solidFill>
                <a:srgbClr val="FF0000"/>
              </a:solidFill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6C7AD3-2D9A-0A18-1041-BD4938E629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4EA50-2ED7-DF4C-B81F-E071E7C01FB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4229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i="0" dirty="0">
                <a:solidFill>
                  <a:schemeClr val="bg1">
                    <a:lumMod val="75000"/>
                  </a:schemeClr>
                </a:solidFill>
              </a:rPr>
              <a:t>Introduzir 1 fotografia por slide da maquete fotografada de diferentes ângulos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PT" sz="1200" i="0" dirty="0">
              <a:solidFill>
                <a:schemeClr val="bg1">
                  <a:lumMod val="75000"/>
                </a:schemeClr>
              </a:solidFill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i="0" dirty="0">
                <a:solidFill>
                  <a:schemeClr val="bg1">
                    <a:lumMod val="75000"/>
                  </a:schemeClr>
                </a:solidFill>
              </a:rPr>
              <a:t>Nota: As fotografias devem ser recortadas sob fundo branco ou preto, oposto em função ao material da maquete - fotografias a preto e branco. Devem duplicar o slide para colocar o nº de fotografias pretendidas</a:t>
            </a:r>
          </a:p>
          <a:p>
            <a:endParaRPr lang="en-US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64EA50-2ED7-DF4C-B81F-E071E7C01FB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6498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4EA50-2ED7-DF4C-B81F-E071E7C01FB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262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i="0" dirty="0">
                <a:solidFill>
                  <a:schemeClr val="bg1">
                    <a:lumMod val="50000"/>
                  </a:schemeClr>
                </a:solidFill>
              </a:rPr>
              <a:t>Compilação dos registos mais relevantes no processo de trabalho, ensaios de articulação de projeções ortogonais, produção de desenhos originais ou redesenho dos desenhos do autor, desenhos exploratórios, de referência e de síntese, fotos de maquetes experimentais ou de outras aproximações…</a:t>
            </a:r>
            <a:endParaRPr lang="en-GB" sz="1200" i="0" dirty="0">
              <a:solidFill>
                <a:schemeClr val="bg1">
                  <a:lumMod val="50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4EA50-2ED7-DF4C-B81F-E071E7C01FB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766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949" y="1178222"/>
            <a:ext cx="6119416" cy="2506427"/>
          </a:xfrm>
          <a:prstGeom prst="rect">
            <a:avLst/>
          </a:prstGeom>
        </p:spPr>
        <p:txBody>
          <a:bodyPr anchor="b"/>
          <a:lstStyle>
            <a:lvl1pPr algn="ctr">
              <a:defRPr sz="472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914" y="3781306"/>
            <a:ext cx="5399485" cy="173816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90"/>
            </a:lvl1pPr>
            <a:lvl2pPr marL="359954" indent="0" algn="ctr">
              <a:buNone/>
              <a:defRPr sz="1575"/>
            </a:lvl2pPr>
            <a:lvl3pPr marL="719907" indent="0" algn="ctr">
              <a:buNone/>
              <a:defRPr sz="1417"/>
            </a:lvl3pPr>
            <a:lvl4pPr marL="1079861" indent="0" algn="ctr">
              <a:buNone/>
              <a:defRPr sz="1260"/>
            </a:lvl4pPr>
            <a:lvl5pPr marL="1439814" indent="0" algn="ctr">
              <a:buNone/>
              <a:defRPr sz="1260"/>
            </a:lvl5pPr>
            <a:lvl6pPr marL="1799768" indent="0" algn="ctr">
              <a:buNone/>
              <a:defRPr sz="1260"/>
            </a:lvl6pPr>
            <a:lvl7pPr marL="2159721" indent="0" algn="ctr">
              <a:buNone/>
              <a:defRPr sz="1260"/>
            </a:lvl7pPr>
            <a:lvl8pPr marL="2519675" indent="0" algn="ctr">
              <a:buNone/>
              <a:defRPr sz="1260"/>
            </a:lvl8pPr>
            <a:lvl9pPr marL="2879628" indent="0" algn="ctr">
              <a:buNone/>
              <a:defRPr sz="12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0665D-6078-49DD-A475-6D4EA1BF432A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C9A28B03-36E4-4FAF-BF79-D17195C9B8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1383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953" y="383299"/>
            <a:ext cx="6209407" cy="139153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953" y="1916484"/>
            <a:ext cx="6209407" cy="456789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0665D-6078-49DD-A475-6D4EA1BF432A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C9A28B03-36E4-4FAF-BF79-D17195C9B8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527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204" y="1794831"/>
            <a:ext cx="6209407" cy="2994714"/>
          </a:xfrm>
          <a:prstGeom prst="rect">
            <a:avLst/>
          </a:prstGeom>
        </p:spPr>
        <p:txBody>
          <a:bodyPr anchor="b"/>
          <a:lstStyle>
            <a:lvl1pPr>
              <a:defRPr sz="472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204" y="4817876"/>
            <a:ext cx="6209407" cy="157484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90">
                <a:solidFill>
                  <a:schemeClr val="tx1"/>
                </a:solidFill>
              </a:defRPr>
            </a:lvl1pPr>
            <a:lvl2pPr marL="359954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2pPr>
            <a:lvl3pPr marL="719907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3pPr>
            <a:lvl4pPr marL="107986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439814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179976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15972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519675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287962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0665D-6078-49DD-A475-6D4EA1BF432A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C9A28B03-36E4-4FAF-BF79-D17195C9B8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1148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953" y="383299"/>
            <a:ext cx="6209407" cy="139153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4953" y="1916484"/>
            <a:ext cx="3059708" cy="456789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652" y="1916484"/>
            <a:ext cx="3059708" cy="456789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0665D-6078-49DD-A475-6D4EA1BF432A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C9A28B03-36E4-4FAF-BF79-D17195C9B8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6750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1" y="383299"/>
            <a:ext cx="6209407" cy="139153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891" y="1764832"/>
            <a:ext cx="3045646" cy="8649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891" y="2629749"/>
            <a:ext cx="3045646" cy="38679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4652" y="1764832"/>
            <a:ext cx="3060646" cy="8649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44652" y="2629749"/>
            <a:ext cx="3060646" cy="38679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0665D-6078-49DD-A475-6D4EA1BF432A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C9A28B03-36E4-4FAF-BF79-D17195C9B8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286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953" y="383299"/>
            <a:ext cx="6209407" cy="139153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0665D-6078-49DD-A475-6D4EA1BF432A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C9A28B03-36E4-4FAF-BF79-D17195C9B8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4871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39318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479954"/>
            <a:ext cx="2321966" cy="1679840"/>
          </a:xfrm>
          <a:prstGeom prst="rect">
            <a:avLst/>
          </a:prstGeom>
        </p:spPr>
        <p:txBody>
          <a:bodyPr anchor="b"/>
          <a:lstStyle>
            <a:lvl1pPr>
              <a:defRPr sz="25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0646" y="1036570"/>
            <a:ext cx="3644652" cy="5116178"/>
          </a:xfrm>
          <a:prstGeom prst="rect">
            <a:avLst/>
          </a:prstGeom>
        </p:spPr>
        <p:txBody>
          <a:bodyPr/>
          <a:lstStyle>
            <a:lvl1pPr>
              <a:defRPr sz="2519"/>
            </a:lvl1pPr>
            <a:lvl2pPr>
              <a:defRPr sz="2204"/>
            </a:lvl2pPr>
            <a:lvl3pPr>
              <a:defRPr sz="189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2159794"/>
            <a:ext cx="2321966" cy="40012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0665D-6078-49DD-A475-6D4EA1BF432A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C9A28B03-36E4-4FAF-BF79-D17195C9B8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105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479954"/>
            <a:ext cx="2321966" cy="1679840"/>
          </a:xfrm>
          <a:prstGeom prst="rect">
            <a:avLst/>
          </a:prstGeom>
        </p:spPr>
        <p:txBody>
          <a:bodyPr anchor="b"/>
          <a:lstStyle>
            <a:lvl1pPr>
              <a:defRPr sz="25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60646" y="1036570"/>
            <a:ext cx="3644652" cy="5116178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519"/>
            </a:lvl1pPr>
            <a:lvl2pPr marL="359954" indent="0">
              <a:buNone/>
              <a:defRPr sz="2204"/>
            </a:lvl2pPr>
            <a:lvl3pPr marL="719907" indent="0">
              <a:buNone/>
              <a:defRPr sz="1890"/>
            </a:lvl3pPr>
            <a:lvl4pPr marL="1079861" indent="0">
              <a:buNone/>
              <a:defRPr sz="1575"/>
            </a:lvl4pPr>
            <a:lvl5pPr marL="1439814" indent="0">
              <a:buNone/>
              <a:defRPr sz="1575"/>
            </a:lvl5pPr>
            <a:lvl6pPr marL="1799768" indent="0">
              <a:buNone/>
              <a:defRPr sz="1575"/>
            </a:lvl6pPr>
            <a:lvl7pPr marL="2159721" indent="0">
              <a:buNone/>
              <a:defRPr sz="1575"/>
            </a:lvl7pPr>
            <a:lvl8pPr marL="2519675" indent="0">
              <a:buNone/>
              <a:defRPr sz="1575"/>
            </a:lvl8pPr>
            <a:lvl9pPr marL="2879628" indent="0">
              <a:buNone/>
              <a:defRPr sz="157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2159794"/>
            <a:ext cx="2321966" cy="40012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0665D-6078-49DD-A475-6D4EA1BF432A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C9A28B03-36E4-4FAF-BF79-D17195C9B8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9455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953" y="383299"/>
            <a:ext cx="6209407" cy="139153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4953" y="1916484"/>
            <a:ext cx="6209407" cy="456789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0665D-6078-49DD-A475-6D4EA1BF432A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C9A28B03-36E4-4FAF-BF79-D17195C9B8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7701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52009" y="383297"/>
            <a:ext cx="1552352" cy="610108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4953" y="383297"/>
            <a:ext cx="4567064" cy="610108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0665D-6078-49DD-A475-6D4EA1BF432A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C9A28B03-36E4-4FAF-BF79-D17195C9B8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69723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9263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949" y="1178222"/>
            <a:ext cx="6119416" cy="2506427"/>
          </a:xfrm>
          <a:prstGeom prst="rect">
            <a:avLst/>
          </a:prstGeom>
        </p:spPr>
        <p:txBody>
          <a:bodyPr anchor="b"/>
          <a:lstStyle>
            <a:lvl1pPr algn="ctr">
              <a:defRPr sz="472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914" y="3781306"/>
            <a:ext cx="5399485" cy="173816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90"/>
            </a:lvl1pPr>
            <a:lvl2pPr marL="359954" indent="0" algn="ctr">
              <a:buNone/>
              <a:defRPr sz="1575"/>
            </a:lvl2pPr>
            <a:lvl3pPr marL="719907" indent="0" algn="ctr">
              <a:buNone/>
              <a:defRPr sz="1417"/>
            </a:lvl3pPr>
            <a:lvl4pPr marL="1079861" indent="0" algn="ctr">
              <a:buNone/>
              <a:defRPr sz="1260"/>
            </a:lvl4pPr>
            <a:lvl5pPr marL="1439814" indent="0" algn="ctr">
              <a:buNone/>
              <a:defRPr sz="1260"/>
            </a:lvl5pPr>
            <a:lvl6pPr marL="1799768" indent="0" algn="ctr">
              <a:buNone/>
              <a:defRPr sz="1260"/>
            </a:lvl6pPr>
            <a:lvl7pPr marL="2159721" indent="0" algn="ctr">
              <a:buNone/>
              <a:defRPr sz="1260"/>
            </a:lvl7pPr>
            <a:lvl8pPr marL="2519675" indent="0" algn="ctr">
              <a:buNone/>
              <a:defRPr sz="1260"/>
            </a:lvl8pPr>
            <a:lvl9pPr marL="2879628" indent="0" algn="ctr">
              <a:buNone/>
              <a:defRPr sz="12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E520665D-6078-49DD-A475-6D4EA1BF432A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/>
          <a:lstStyle/>
          <a:p>
            <a:fld id="{C9A28B03-36E4-4FAF-BF79-D17195C9B8DB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539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4902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67" r:id="rId12"/>
    <p:sldLayoutId id="2147483661" r:id="rId13"/>
  </p:sldLayoutIdLst>
  <p:txStyles>
    <p:titleStyle>
      <a:lvl1pPr algn="l" defTabSz="719907" rtl="0" eaLnBrk="1" latinLnBrk="0" hangingPunct="1">
        <a:lnSpc>
          <a:spcPct val="90000"/>
        </a:lnSpc>
        <a:spcBef>
          <a:spcPct val="0"/>
        </a:spcBef>
        <a:buNone/>
        <a:defRPr sz="34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9977" indent="-179977" algn="l" defTabSz="71990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204" kern="1200">
          <a:solidFill>
            <a:schemeClr val="tx1"/>
          </a:solidFill>
          <a:latin typeface="+mn-lt"/>
          <a:ea typeface="+mn-ea"/>
          <a:cs typeface="+mn-cs"/>
        </a:defRPr>
      </a:lvl1pPr>
      <a:lvl2pPr marL="539930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899884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1259837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619791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97974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339698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699652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305960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1pPr>
      <a:lvl2pPr marL="35995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719907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07986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43981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79976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15972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519675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287962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268" userDrawn="1">
          <p15:clr>
            <a:srgbClr val="F26B43"/>
          </p15:clr>
        </p15:guide>
        <p15:guide id="2" pos="2381" userDrawn="1">
          <p15:clr>
            <a:srgbClr val="F26B43"/>
          </p15:clr>
        </p15:guide>
        <p15:guide id="4" pos="4309" userDrawn="1">
          <p15:clr>
            <a:srgbClr val="F26B43"/>
          </p15:clr>
        </p15:guide>
        <p15:guide id="5" orient="horz" pos="172" userDrawn="1">
          <p15:clr>
            <a:srgbClr val="F26B43"/>
          </p15:clr>
        </p15:guide>
        <p15:guide id="6" orient="horz" pos="4363" userDrawn="1">
          <p15:clr>
            <a:srgbClr val="F26B43"/>
          </p15:clr>
        </p15:guide>
        <p15:guide id="7" pos="2336" userDrawn="1">
          <p15:clr>
            <a:srgbClr val="F26B43"/>
          </p15:clr>
        </p15:guide>
        <p15:guide id="8" pos="2426" userDrawn="1">
          <p15:clr>
            <a:srgbClr val="F26B43"/>
          </p15:clr>
        </p15:guide>
        <p15:guide id="9" orient="horz" pos="2222" userDrawn="1">
          <p15:clr>
            <a:srgbClr val="F26B43"/>
          </p15:clr>
        </p15:guide>
        <p15:guide id="10" orient="horz" pos="2315" userDrawn="1">
          <p15:clr>
            <a:srgbClr val="F26B43"/>
          </p15:clr>
        </p15:guide>
        <p15:guide id="11" orient="horz" pos="4082" userDrawn="1">
          <p15:clr>
            <a:srgbClr val="F26B43"/>
          </p15:clr>
        </p15:guide>
        <p15:guide id="12" orient="horz" pos="453" userDrawn="1">
          <p15:clr>
            <a:srgbClr val="F26B43"/>
          </p15:clr>
        </p15:guide>
        <p15:guide id="13" pos="45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011DAD9-2DEE-4A03-AE55-9A280FF71082}"/>
              </a:ext>
            </a:extLst>
          </p:cNvPr>
          <p:cNvSpPr txBox="1"/>
          <p:nvPr/>
        </p:nvSpPr>
        <p:spPr>
          <a:xfrm>
            <a:off x="0" y="3376519"/>
            <a:ext cx="7199313" cy="44627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PT" sz="2300" b="1" dirty="0">
                <a:latin typeface="Arial Nova" panose="020B0504020202020204" pitchFamily="34" charset="0"/>
              </a:rPr>
              <a:t>Arquitetura, espaço e tectónica</a:t>
            </a:r>
            <a:endParaRPr lang="en-GB" sz="2300" b="1" dirty="0">
              <a:latin typeface="Arial Nova" panose="020B05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E1F055-C5A8-477D-A91A-60E38DF008F2}"/>
              </a:ext>
            </a:extLst>
          </p:cNvPr>
          <p:cNvSpPr txBox="1"/>
          <p:nvPr/>
        </p:nvSpPr>
        <p:spPr>
          <a:xfrm>
            <a:off x="0" y="6078842"/>
            <a:ext cx="7199313" cy="33483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1200" dirty="0">
                <a:solidFill>
                  <a:srgbClr val="FF0000"/>
                </a:solidFill>
                <a:latin typeface="Arial Nova" panose="020B0504020202020204" pitchFamily="34" charset="0"/>
              </a:rPr>
              <a:t>Nome do Aluno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A52506-81B7-4215-8D65-DDF3EC6EBA2D}"/>
              </a:ext>
            </a:extLst>
          </p:cNvPr>
          <p:cNvSpPr/>
          <p:nvPr/>
        </p:nvSpPr>
        <p:spPr>
          <a:xfrm>
            <a:off x="0" y="6480175"/>
            <a:ext cx="7199313" cy="23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pt-PT" sz="709" dirty="0">
                <a:solidFill>
                  <a:prstClr val="black"/>
                </a:solidFill>
                <a:latin typeface="Arial Nova" panose="020B0504020202020204" pitchFamily="34" charset="0"/>
              </a:rPr>
              <a:t>Faculdade de </a:t>
            </a:r>
            <a:r>
              <a:rPr lang="pt-PT" sz="709" dirty="0" err="1">
                <a:solidFill>
                  <a:prstClr val="black"/>
                </a:solidFill>
                <a:latin typeface="Arial Nova" panose="020B0504020202020204" pitchFamily="34" charset="0"/>
              </a:rPr>
              <a:t>Arquitectura</a:t>
            </a:r>
            <a:r>
              <a:rPr lang="pt-PT" sz="709" dirty="0">
                <a:solidFill>
                  <a:prstClr val="black"/>
                </a:solidFill>
                <a:latin typeface="Arial Nova" panose="020B0504020202020204" pitchFamily="34" charset="0"/>
              </a:rPr>
              <a:t> | </a:t>
            </a:r>
            <a:r>
              <a:rPr lang="pt-PT" sz="709" dirty="0" err="1">
                <a:solidFill>
                  <a:prstClr val="black"/>
                </a:solidFill>
                <a:latin typeface="Arial Nova" panose="020B0504020202020204" pitchFamily="34" charset="0"/>
              </a:rPr>
              <a:t>ULisboa</a:t>
            </a:r>
            <a:r>
              <a:rPr lang="pt-PT" sz="709" dirty="0">
                <a:solidFill>
                  <a:prstClr val="black"/>
                </a:solidFill>
                <a:latin typeface="Arial Nova" panose="020B0504020202020204" pitchFamily="34" charset="0"/>
              </a:rPr>
              <a:t> . 2026 - 2027 .  Mestrado Integrado em </a:t>
            </a:r>
            <a:r>
              <a:rPr lang="pt-PT" sz="709" dirty="0" err="1">
                <a:solidFill>
                  <a:prstClr val="black"/>
                </a:solidFill>
                <a:latin typeface="Arial Nova" panose="020B0504020202020204" pitchFamily="34" charset="0"/>
              </a:rPr>
              <a:t>Arquitectura</a:t>
            </a:r>
            <a:r>
              <a:rPr lang="pt-PT" sz="709" dirty="0">
                <a:solidFill>
                  <a:prstClr val="black"/>
                </a:solidFill>
                <a:latin typeface="Arial Nova" panose="020B0504020202020204" pitchFamily="34" charset="0"/>
              </a:rPr>
              <a:t> . </a:t>
            </a:r>
            <a:r>
              <a:rPr lang="pt-PT" sz="709" dirty="0">
                <a:solidFill>
                  <a:srgbClr val="FF0000"/>
                </a:solidFill>
                <a:latin typeface="Arial Nova" panose="020B0504020202020204" pitchFamily="34" charset="0"/>
              </a:rPr>
              <a:t>Turma  </a:t>
            </a:r>
            <a:r>
              <a:rPr lang="pt-PT" sz="709" dirty="0">
                <a:solidFill>
                  <a:prstClr val="black"/>
                </a:solidFill>
                <a:latin typeface="Arial Nova" panose="020B0504020202020204" pitchFamily="34" charset="0"/>
              </a:rPr>
              <a:t>. Laboratório de </a:t>
            </a:r>
            <a:r>
              <a:rPr lang="pt-PT" sz="709" dirty="0" err="1">
                <a:solidFill>
                  <a:prstClr val="black"/>
                </a:solidFill>
                <a:latin typeface="Arial Nova" panose="020B0504020202020204" pitchFamily="34" charset="0"/>
              </a:rPr>
              <a:t>Arquitectura</a:t>
            </a:r>
            <a:r>
              <a:rPr lang="pt-PT" sz="709" dirty="0">
                <a:solidFill>
                  <a:prstClr val="black"/>
                </a:solidFill>
                <a:latin typeface="Arial Nova" panose="020B0504020202020204" pitchFamily="34" charset="0"/>
              </a:rPr>
              <a:t> III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E1F055-C5A8-477D-A91A-60E38DF008F2}"/>
              </a:ext>
            </a:extLst>
          </p:cNvPr>
          <p:cNvSpPr txBox="1"/>
          <p:nvPr/>
        </p:nvSpPr>
        <p:spPr>
          <a:xfrm>
            <a:off x="0" y="3715488"/>
            <a:ext cx="7199313" cy="41562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1600" b="1" dirty="0">
                <a:latin typeface="Arial Nova" panose="020B0504020202020204" pitchFamily="34" charset="0"/>
              </a:rPr>
              <a:t>Exercício 3</a:t>
            </a:r>
          </a:p>
        </p:txBody>
      </p:sp>
    </p:spTree>
    <p:extLst>
      <p:ext uri="{BB962C8B-B14F-4D97-AF65-F5344CB8AC3E}">
        <p14:creationId xmlns:p14="http://schemas.microsoft.com/office/powerpoint/2010/main" val="1968025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011DAD9-2DEE-4A03-AE55-9A280FF71082}"/>
              </a:ext>
            </a:extLst>
          </p:cNvPr>
          <p:cNvSpPr txBox="1"/>
          <p:nvPr/>
        </p:nvSpPr>
        <p:spPr>
          <a:xfrm>
            <a:off x="0" y="2968715"/>
            <a:ext cx="7199313" cy="126188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pt-PT" sz="2800" b="1" dirty="0">
                <a:solidFill>
                  <a:schemeClr val="bg1"/>
                </a:solidFill>
                <a:latin typeface="Arial Nova" panose="020B0504020202020204" pitchFamily="34" charset="0"/>
              </a:rPr>
              <a:t>Exercício 3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 individual ]</a:t>
            </a:r>
            <a:endParaRPr lang="en-GB" sz="2000" b="1" dirty="0">
              <a:solidFill>
                <a:schemeClr val="bg1"/>
              </a:solidFill>
              <a:latin typeface="Arial Nova" panose="020B0504020202020204" pitchFamily="34" charset="0"/>
            </a:endParaRPr>
          </a:p>
          <a:p>
            <a:pPr algn="ctr"/>
            <a:endParaRPr lang="en-GB" sz="2800" b="1" dirty="0">
              <a:solidFill>
                <a:schemeClr val="bg1"/>
              </a:solidFill>
              <a:latin typeface="Arial Nova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682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JG_CASA_EM_MONSARAZ_AMA_DSC6322.jpg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939"/>
          <a:stretch/>
        </p:blipFill>
        <p:spPr>
          <a:xfrm>
            <a:off x="1803899" y="1803625"/>
            <a:ext cx="3593102" cy="3600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445EF9AA-2CA7-7338-1B23-99AC00E239A9}"/>
              </a:ext>
            </a:extLst>
          </p:cNvPr>
          <p:cNvSpPr txBox="1"/>
          <p:nvPr/>
        </p:nvSpPr>
        <p:spPr>
          <a:xfrm>
            <a:off x="2503170" y="3120390"/>
            <a:ext cx="3131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solidFill>
                  <a:srgbClr val="FF0000"/>
                </a:solidFill>
              </a:rPr>
              <a:t>ALTERAR FOTOGRAFIA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415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E1F055-C5A8-477D-A91A-60E38DF008F2}"/>
              </a:ext>
            </a:extLst>
          </p:cNvPr>
          <p:cNvSpPr txBox="1"/>
          <p:nvPr/>
        </p:nvSpPr>
        <p:spPr>
          <a:xfrm>
            <a:off x="0" y="3420535"/>
            <a:ext cx="7199313" cy="3385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pt-PT" sz="1600" b="1" dirty="0">
                <a:latin typeface="Arial Nova" panose="020B0504020202020204" pitchFamily="34" charset="0"/>
              </a:rPr>
              <a:t>Desenhos de representação </a:t>
            </a:r>
          </a:p>
        </p:txBody>
      </p:sp>
    </p:spTree>
    <p:extLst>
      <p:ext uri="{BB962C8B-B14F-4D97-AF65-F5344CB8AC3E}">
        <p14:creationId xmlns:p14="http://schemas.microsoft.com/office/powerpoint/2010/main" val="4234013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94048-E72E-61C7-77E5-BBC85665F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890C13E-E372-B2D2-BE2C-34540AAD4C09}"/>
              </a:ext>
            </a:extLst>
          </p:cNvPr>
          <p:cNvSpPr/>
          <p:nvPr/>
        </p:nvSpPr>
        <p:spPr>
          <a:xfrm>
            <a:off x="793" y="6564435"/>
            <a:ext cx="719931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050" dirty="0">
                <a:latin typeface="Arial"/>
                <a:cs typeface="Arial"/>
              </a:rPr>
              <a:t>escala 1:50</a:t>
            </a:r>
            <a:endParaRPr lang="en-GB" sz="105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2546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B1193-BD70-F2AA-62A2-9C700253F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B947722-FD9A-DD61-2CEC-37275161536B}"/>
              </a:ext>
            </a:extLst>
          </p:cNvPr>
          <p:cNvSpPr/>
          <p:nvPr/>
        </p:nvSpPr>
        <p:spPr>
          <a:xfrm>
            <a:off x="793" y="6564435"/>
            <a:ext cx="719931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050" dirty="0">
                <a:latin typeface="Arial"/>
                <a:cs typeface="Arial"/>
              </a:rPr>
              <a:t>escala 1:50</a:t>
            </a:r>
            <a:endParaRPr lang="en-GB" sz="1050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28555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03A97-5073-8FC4-184C-D7F3BA3E8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C51F3C-0FD7-8A92-A947-073ABCCEC418}"/>
              </a:ext>
            </a:extLst>
          </p:cNvPr>
          <p:cNvSpPr txBox="1"/>
          <p:nvPr/>
        </p:nvSpPr>
        <p:spPr>
          <a:xfrm>
            <a:off x="0" y="3420535"/>
            <a:ext cx="7199313" cy="3385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pt-PT" sz="1600" b="1" dirty="0">
                <a:latin typeface="Arial Nova" panose="020B0504020202020204" pitchFamily="34" charset="0"/>
              </a:rPr>
              <a:t>Atmosferas</a:t>
            </a:r>
          </a:p>
        </p:txBody>
      </p:sp>
    </p:spTree>
    <p:extLst>
      <p:ext uri="{BB962C8B-B14F-4D97-AF65-F5344CB8AC3E}">
        <p14:creationId xmlns:p14="http://schemas.microsoft.com/office/powerpoint/2010/main" val="2617072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40750-0588-2F6D-F602-59DE883EF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8DE28560-20F5-B428-4DE9-96D7503B838A}"/>
              </a:ext>
            </a:extLst>
          </p:cNvPr>
          <p:cNvSpPr/>
          <p:nvPr/>
        </p:nvSpPr>
        <p:spPr>
          <a:xfrm>
            <a:off x="793" y="6564435"/>
            <a:ext cx="719931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050" dirty="0">
                <a:latin typeface="Arial"/>
                <a:cs typeface="Arial"/>
              </a:rPr>
              <a:t>circulação vertical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[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percorrer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]</a:t>
            </a:r>
            <a:endParaRPr lang="en-GB" sz="11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0635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98AB6-3002-7FB4-680D-A081D6CB7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0F47918B-9F16-D7DA-F5A5-AB8AEE6AD9F0}"/>
              </a:ext>
            </a:extLst>
          </p:cNvPr>
          <p:cNvSpPr/>
          <p:nvPr/>
        </p:nvSpPr>
        <p:spPr>
          <a:xfrm>
            <a:off x="793" y="6564435"/>
            <a:ext cx="719931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050" dirty="0">
                <a:latin typeface="Arial"/>
                <a:cs typeface="Arial"/>
              </a:rPr>
              <a:t>arquivo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[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guardar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|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expor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]</a:t>
            </a:r>
            <a:endParaRPr lang="en-GB" sz="11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5197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B0302-2F85-3F65-DA12-A87687913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54748FD-0632-4148-0295-7EA91D77EE79}"/>
              </a:ext>
            </a:extLst>
          </p:cNvPr>
          <p:cNvSpPr/>
          <p:nvPr/>
        </p:nvSpPr>
        <p:spPr>
          <a:xfrm>
            <a:off x="793" y="6564435"/>
            <a:ext cx="719931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câmara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50" dirty="0" err="1">
                <a:latin typeface="Arial" panose="020B0604020202020204" pitchFamily="34" charset="0"/>
                <a:cs typeface="Arial" panose="020B0604020202020204" pitchFamily="34" charset="0"/>
              </a:rPr>
              <a:t>som</a:t>
            </a:r>
            <a:r>
              <a:rPr lang="pt-PT" sz="1050" dirty="0">
                <a:latin typeface="Arial"/>
                <a:cs typeface="Arial"/>
              </a:rPr>
              <a:t>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[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conter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]</a:t>
            </a:r>
            <a:endParaRPr lang="en-GB" sz="11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119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958FD-E8A3-D84E-1BFE-03C6C9BC9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2A7EA30-7FED-4DED-2A5F-E3474DBF0511}"/>
              </a:ext>
            </a:extLst>
          </p:cNvPr>
          <p:cNvSpPr/>
          <p:nvPr/>
        </p:nvSpPr>
        <p:spPr>
          <a:xfrm>
            <a:off x="793" y="6564435"/>
            <a:ext cx="719931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050" dirty="0">
                <a:latin typeface="Arial" panose="020B0604020202020204" pitchFamily="34" charset="0"/>
                <a:cs typeface="Arial" panose="020B0604020202020204" pitchFamily="34" charset="0"/>
              </a:rPr>
              <a:t>leitura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[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recolher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]</a:t>
            </a:r>
            <a:endParaRPr lang="en-GB" sz="11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5248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5DF5A-991E-6318-6882-46C4FE03D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03388DF-27B3-214C-CFF5-B121D9D1A0D9}"/>
              </a:ext>
            </a:extLst>
          </p:cNvPr>
          <p:cNvSpPr/>
          <p:nvPr/>
        </p:nvSpPr>
        <p:spPr>
          <a:xfrm>
            <a:off x="793" y="6564435"/>
            <a:ext cx="719931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050" dirty="0">
                <a:latin typeface="Arial" panose="020B0604020202020204" pitchFamily="34" charset="0"/>
                <a:cs typeface="Arial" panose="020B0604020202020204" pitchFamily="34" charset="0"/>
              </a:rPr>
              <a:t>cafetaria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[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permanecer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]</a:t>
            </a:r>
            <a:endParaRPr lang="en-GB" sz="11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3511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6BDEB-84FF-A921-380F-5035E0070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60B40D-6D3C-00B7-14ED-0DA7B805BC62}"/>
              </a:ext>
            </a:extLst>
          </p:cNvPr>
          <p:cNvSpPr txBox="1"/>
          <p:nvPr/>
        </p:nvSpPr>
        <p:spPr>
          <a:xfrm>
            <a:off x="0" y="3420535"/>
            <a:ext cx="7199313" cy="33855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pt-PT" sz="1600" b="1" dirty="0">
                <a:latin typeface="Arial Nova" panose="020B0504020202020204" pitchFamily="34" charset="0"/>
              </a:rPr>
              <a:t>Maquetes</a:t>
            </a:r>
          </a:p>
        </p:txBody>
      </p:sp>
    </p:spTree>
    <p:extLst>
      <p:ext uri="{BB962C8B-B14F-4D97-AF65-F5344CB8AC3E}">
        <p14:creationId xmlns:p14="http://schemas.microsoft.com/office/powerpoint/2010/main" val="21953363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maquete_paulo david.jpg">
            <a:extLst>
              <a:ext uri="{FF2B5EF4-FFF2-40B4-BE49-F238E27FC236}">
                <a16:creationId xmlns:a16="http://schemas.microsoft.com/office/drawing/2014/main" id="{A0AFC394-DB1B-6DC9-2829-CA42918A84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89"/>
          <a:stretch/>
        </p:blipFill>
        <p:spPr>
          <a:xfrm>
            <a:off x="1737692" y="918972"/>
            <a:ext cx="4010061" cy="5354060"/>
          </a:xfrm>
          <a:prstGeom prst="rect">
            <a:avLst/>
          </a:prstGeom>
        </p:spPr>
      </p:pic>
      <p:sp>
        <p:nvSpPr>
          <p:cNvPr id="4" name="Rectangle 5">
            <a:extLst>
              <a:ext uri="{FF2B5EF4-FFF2-40B4-BE49-F238E27FC236}">
                <a16:creationId xmlns:a16="http://schemas.microsoft.com/office/drawing/2014/main" id="{BE0A0168-0D98-FE68-3926-839C0B0B83FC}"/>
              </a:ext>
            </a:extLst>
          </p:cNvPr>
          <p:cNvSpPr/>
          <p:nvPr/>
        </p:nvSpPr>
        <p:spPr>
          <a:xfrm>
            <a:off x="793" y="6564435"/>
            <a:ext cx="719931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050" dirty="0">
                <a:latin typeface="Arial"/>
                <a:cs typeface="Arial"/>
              </a:rPr>
              <a:t> 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pt-PT" sz="1050" dirty="0">
                <a:latin typeface="Arial"/>
                <a:cs typeface="Arial"/>
              </a:rPr>
              <a:t>1:50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endParaRPr lang="en-GB" sz="105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5487F82-24CF-09D7-1140-9111C12D69B8}"/>
              </a:ext>
            </a:extLst>
          </p:cNvPr>
          <p:cNvSpPr txBox="1"/>
          <p:nvPr/>
        </p:nvSpPr>
        <p:spPr>
          <a:xfrm>
            <a:off x="2503170" y="3120390"/>
            <a:ext cx="3131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solidFill>
                  <a:srgbClr val="FF0000"/>
                </a:solidFill>
              </a:rPr>
              <a:t>ALTERAR FOTOGRAFIA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7272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E1F055-C5A8-477D-A91A-60E38DF008F2}"/>
              </a:ext>
            </a:extLst>
          </p:cNvPr>
          <p:cNvSpPr txBox="1"/>
          <p:nvPr/>
        </p:nvSpPr>
        <p:spPr>
          <a:xfrm>
            <a:off x="0" y="3403570"/>
            <a:ext cx="7199313" cy="40011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pt-PT" sz="2000" b="1" dirty="0">
                <a:latin typeface="Arial Nova" panose="020B0504020202020204" pitchFamily="34" charset="0"/>
              </a:rPr>
              <a:t>Processo</a:t>
            </a:r>
          </a:p>
        </p:txBody>
      </p:sp>
    </p:spTree>
    <p:extLst>
      <p:ext uri="{BB962C8B-B14F-4D97-AF65-F5344CB8AC3E}">
        <p14:creationId xmlns:p14="http://schemas.microsoft.com/office/powerpoint/2010/main" val="37323210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iza_DesenhosProcesso_02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4" t="8149" r="7039" b="9112"/>
          <a:stretch/>
        </p:blipFill>
        <p:spPr>
          <a:xfrm>
            <a:off x="1080509" y="1798863"/>
            <a:ext cx="5030357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377309"/>
      </p:ext>
    </p:extLst>
  </p:cSld>
  <p:clrMapOvr>
    <a:masterClrMapping/>
  </p:clrMapOvr>
</p:sld>
</file>

<file path=ppt/theme/theme1.xml><?xml version="1.0" encoding="utf-8"?>
<a:theme xmlns:a="http://schemas.openxmlformats.org/drawingml/2006/main" name="LA_Book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940</TotalTime>
  <Words>470</Words>
  <Application>Microsoft Office PowerPoint</Application>
  <PresentationFormat>Personalizados</PresentationFormat>
  <Paragraphs>75</Paragraphs>
  <Slides>16</Slides>
  <Notes>12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16</vt:i4>
      </vt:variant>
    </vt:vector>
  </HeadingPairs>
  <TitlesOfParts>
    <vt:vector size="20" baseType="lpstr">
      <vt:lpstr>Arial</vt:lpstr>
      <vt:lpstr>Arial Nova</vt:lpstr>
      <vt:lpstr>Calibri</vt:lpstr>
      <vt:lpstr>LA_Book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Nuno Arenga</dc:creator>
  <cp:lastModifiedBy>guilherme bivar</cp:lastModifiedBy>
  <cp:revision>90</cp:revision>
  <dcterms:created xsi:type="dcterms:W3CDTF">2020-06-08T17:06:45Z</dcterms:created>
  <dcterms:modified xsi:type="dcterms:W3CDTF">2026-09-06T21:15:42Z</dcterms:modified>
</cp:coreProperties>
</file>