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323" r:id="rId3"/>
    <p:sldId id="355" r:id="rId4"/>
    <p:sldId id="356" r:id="rId5"/>
    <p:sldId id="357" r:id="rId6"/>
    <p:sldId id="338" r:id="rId7"/>
    <p:sldId id="365" r:id="rId8"/>
    <p:sldId id="358" r:id="rId9"/>
    <p:sldId id="359" r:id="rId10"/>
    <p:sldId id="360" r:id="rId11"/>
    <p:sldId id="361" r:id="rId12"/>
    <p:sldId id="366" r:id="rId13"/>
    <p:sldId id="362" r:id="rId14"/>
    <p:sldId id="363" r:id="rId15"/>
    <p:sldId id="310" r:id="rId16"/>
    <p:sldId id="317" r:id="rId17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B62B6-2E00-405B-9C3C-F999CFBB91AF}" v="1" dt="2026-09-03T20:58:31.342"/>
    <p1510:client id="{918797E5-ED61-4FEE-B0C4-1D70900C1B0A}" v="5" dt="2026-09-03T20:52:39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1" autoAdjust="0"/>
    <p:restoredTop sz="86447" autoAdjust="0"/>
  </p:normalViewPr>
  <p:slideViewPr>
    <p:cSldViewPr snapToGrid="0">
      <p:cViewPr varScale="1">
        <p:scale>
          <a:sx n="87" d="100"/>
          <a:sy n="87" d="100"/>
        </p:scale>
        <p:origin x="342" y="102"/>
      </p:cViewPr>
      <p:guideLst>
        <p:guide orient="horz" pos="2268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herme bivar" userId="64dca28c7befcbf9" providerId="LiveId" clId="{5CD09583-B90B-4ECB-A85B-C940B38B4653}"/>
    <pc:docChg chg="undo custSel addSld delSld modSld">
      <pc:chgData name="guilherme bivar" userId="64dca28c7befcbf9" providerId="LiveId" clId="{5CD09583-B90B-4ECB-A85B-C940B38B4653}" dt="2026-09-03T20:58:59.899" v="541" actId="255"/>
      <pc:docMkLst>
        <pc:docMk/>
      </pc:docMkLst>
      <pc:sldChg chg="modSp mod modNotesTx">
        <pc:chgData name="guilherme bivar" userId="64dca28c7befcbf9" providerId="LiveId" clId="{5CD09583-B90B-4ECB-A85B-C940B38B4653}" dt="2026-09-03T20:58:59.899" v="541" actId="255"/>
        <pc:sldMkLst>
          <pc:docMk/>
          <pc:sldMk cId="1968025725" sldId="256"/>
        </pc:sldMkLst>
        <pc:spChg chg="mod">
          <ac:chgData name="guilherme bivar" userId="64dca28c7befcbf9" providerId="LiveId" clId="{5CD09583-B90B-4ECB-A85B-C940B38B4653}" dt="2026-09-03T20:58:59.899" v="541" actId="255"/>
          <ac:spMkLst>
            <pc:docMk/>
            <pc:sldMk cId="1968025725" sldId="256"/>
            <ac:spMk id="5" creationId="{B6E1F055-C5A8-477D-A91A-60E38DF008F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91079284" sldId="30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11170738" sldId="309"/>
        </pc:sldMkLst>
      </pc:sldChg>
      <pc:sldChg chg="modSp mod">
        <pc:chgData name="guilherme bivar" userId="64dca28c7befcbf9" providerId="LiveId" clId="{5CD09583-B90B-4ECB-A85B-C940B38B4653}" dt="2026-09-03T20:58:46.313" v="539" actId="20577"/>
        <pc:sldMkLst>
          <pc:docMk/>
          <pc:sldMk cId="754682509" sldId="323"/>
        </pc:sldMkLst>
        <pc:spChg chg="mod">
          <ac:chgData name="guilherme bivar" userId="64dca28c7befcbf9" providerId="LiveId" clId="{5CD09583-B90B-4ECB-A85B-C940B38B4653}" dt="2026-09-03T20:58:46.313" v="539" actId="20577"/>
          <ac:spMkLst>
            <pc:docMk/>
            <pc:sldMk cId="754682509" sldId="323"/>
            <ac:spMk id="6" creationId="{0011DAD9-2DEE-4A03-AE55-9A280FF7108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390073563" sldId="32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825277509" sldId="32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955165090" sldId="32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282162456" sldId="33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42130159" sldId="33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780845652" sldId="335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3697558646" sldId="337"/>
        </pc:sldMkLst>
      </pc:sldChg>
      <pc:sldChg chg="modSp mod modNotesTx">
        <pc:chgData name="guilherme bivar" userId="64dca28c7befcbf9" providerId="LiveId" clId="{5CD09583-B90B-4ECB-A85B-C940B38B4653}" dt="2026-09-03T20:48:17.652" v="161" actId="20577"/>
        <pc:sldMkLst>
          <pc:docMk/>
          <pc:sldMk cId="3030301834" sldId="338"/>
        </pc:sldMkLst>
        <pc:spChg chg="mod">
          <ac:chgData name="guilherme bivar" userId="64dca28c7befcbf9" providerId="LiveId" clId="{5CD09583-B90B-4ECB-A85B-C940B38B4653}" dt="2026-09-03T20:47:13.279" v="124" actId="20577"/>
          <ac:spMkLst>
            <pc:docMk/>
            <pc:sldMk cId="3030301834" sldId="338"/>
            <ac:spMk id="6" creationId="{6A76C5FF-A155-AE62-651F-9D7E0083AA37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572426511" sldId="33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28082595" sldId="34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57219150" sldId="34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325990983" sldId="34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03458747" sldId="34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574235940" sldId="34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46786912" sldId="345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5385809" sldId="346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957051985" sldId="34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676020980" sldId="34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1295995" sldId="34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993556542" sldId="35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728805631" sldId="35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22758034" sldId="35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836884827" sldId="353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4241706828" sldId="354"/>
        </pc:sldMkLst>
      </pc:sldChg>
      <pc:sldChg chg="modNotesTx">
        <pc:chgData name="guilherme bivar" userId="64dca28c7befcbf9" providerId="LiveId" clId="{5CD09583-B90B-4ECB-A85B-C940B38B4653}" dt="2026-09-03T20:49:14.446" v="168" actId="207"/>
        <pc:sldMkLst>
          <pc:docMk/>
          <pc:sldMk cId="1214415874" sldId="355"/>
        </pc:sldMkLst>
      </pc:sldChg>
      <pc:sldChg chg="modSp mod modNotesTx">
        <pc:chgData name="guilherme bivar" userId="64dca28c7befcbf9" providerId="LiveId" clId="{5CD09583-B90B-4ECB-A85B-C940B38B4653}" dt="2026-09-03T20:48:04.198" v="154" actId="20577"/>
        <pc:sldMkLst>
          <pc:docMk/>
          <pc:sldMk cId="3852546597" sldId="357"/>
        </pc:sldMkLst>
        <pc:spChg chg="mod">
          <ac:chgData name="guilherme bivar" userId="64dca28c7befcbf9" providerId="LiveId" clId="{5CD09583-B90B-4ECB-A85B-C940B38B4653}" dt="2026-09-03T20:46:21.335" v="31" actId="20577"/>
          <ac:spMkLst>
            <pc:docMk/>
            <pc:sldMk cId="3852546597" sldId="357"/>
            <ac:spMk id="6" creationId="{F890C13E-E372-B2D2-BE2C-34540AAD4C09}"/>
          </ac:spMkLst>
        </pc:spChg>
      </pc:sldChg>
      <pc:sldChg chg="modSp mod modNotesTx">
        <pc:chgData name="guilherme bivar" userId="64dca28c7befcbf9" providerId="LiveId" clId="{5CD09583-B90B-4ECB-A85B-C940B38B4653}" dt="2026-09-03T20:53:59.100" v="362" actId="20577"/>
        <pc:sldMkLst>
          <pc:docMk/>
          <pc:sldMk cId="2705063548" sldId="359"/>
        </pc:sldMkLst>
        <pc:spChg chg="mod">
          <ac:chgData name="guilherme bivar" userId="64dca28c7befcbf9" providerId="LiveId" clId="{5CD09583-B90B-4ECB-A85B-C940B38B4653}" dt="2026-09-03T20:51:18.286" v="279" actId="20577"/>
          <ac:spMkLst>
            <pc:docMk/>
            <pc:sldMk cId="2705063548" sldId="359"/>
            <ac:spMk id="2" creationId="{8DE28560-20F5-B428-4DE9-96D7503B838A}"/>
          </ac:spMkLst>
        </pc:spChg>
      </pc:sldChg>
      <pc:sldChg chg="modSp mod modNotesTx">
        <pc:chgData name="guilherme bivar" userId="64dca28c7befcbf9" providerId="LiveId" clId="{5CD09583-B90B-4ECB-A85B-C940B38B4653}" dt="2026-09-03T20:54:04.783" v="371" actId="20577"/>
        <pc:sldMkLst>
          <pc:docMk/>
          <pc:sldMk cId="2864119672" sldId="360"/>
        </pc:sldMkLst>
        <pc:spChg chg="mod">
          <ac:chgData name="guilherme bivar" userId="64dca28c7befcbf9" providerId="LiveId" clId="{5CD09583-B90B-4ECB-A85B-C940B38B4653}" dt="2026-09-03T20:51:58.279" v="321" actId="20577"/>
          <ac:spMkLst>
            <pc:docMk/>
            <pc:sldMk cId="2864119672" sldId="360"/>
            <ac:spMk id="6" creationId="{D54748FD-0632-4148-0295-7EA91D77EE79}"/>
          </ac:spMkLst>
        </pc:spChg>
      </pc:sldChg>
      <pc:sldChg chg="modSp mod modNotesTx">
        <pc:chgData name="guilherme bivar" userId="64dca28c7befcbf9" providerId="LiveId" clId="{5CD09583-B90B-4ECB-A85B-C940B38B4653}" dt="2026-09-03T20:52:31.413" v="322" actId="20577"/>
        <pc:sldMkLst>
          <pc:docMk/>
          <pc:sldMk cId="3024524802" sldId="361"/>
        </pc:sldMkLst>
        <pc:spChg chg="mod">
          <ac:chgData name="guilherme bivar" userId="64dca28c7befcbf9" providerId="LiveId" clId="{5CD09583-B90B-4ECB-A85B-C940B38B4653}" dt="2026-09-03T20:51:42.906" v="313" actId="20577"/>
          <ac:spMkLst>
            <pc:docMk/>
            <pc:sldMk cId="3024524802" sldId="361"/>
            <ac:spMk id="6" creationId="{32A7EA30-7FED-4DED-2A5F-E3474DBF0511}"/>
          </ac:spMkLst>
        </pc:spChg>
      </pc:sldChg>
      <pc:sldChg chg="modSp mod modNotesTx">
        <pc:chgData name="guilherme bivar" userId="64dca28c7befcbf9" providerId="LiveId" clId="{5CD09583-B90B-4ECB-A85B-C940B38B4653}" dt="2026-09-03T20:56:47.754" v="525" actId="20577"/>
        <pc:sldMkLst>
          <pc:docMk/>
          <pc:sldMk cId="3835727254" sldId="363"/>
        </pc:sldMkLst>
        <pc:spChg chg="mod">
          <ac:chgData name="guilherme bivar" userId="64dca28c7befcbf9" providerId="LiveId" clId="{5CD09583-B90B-4ECB-A85B-C940B38B4653}" dt="2026-09-03T20:53:19.482" v="349" actId="20577"/>
          <ac:spMkLst>
            <pc:docMk/>
            <pc:sldMk cId="3835727254" sldId="363"/>
            <ac:spMk id="4" creationId="{BE0A0168-0D98-FE68-3926-839C0B0B83FC}"/>
          </ac:spMkLst>
        </pc:spChg>
      </pc:sldChg>
      <pc:sldChg chg="del">
        <pc:chgData name="guilherme bivar" userId="64dca28c7befcbf9" providerId="LiveId" clId="{5CD09583-B90B-4ECB-A85B-C940B38B4653}" dt="2026-09-03T20:56:57.645" v="526" actId="2696"/>
        <pc:sldMkLst>
          <pc:docMk/>
          <pc:sldMk cId="1182563844" sldId="364"/>
        </pc:sldMkLst>
      </pc:sldChg>
      <pc:sldChg chg="add modNotesTx">
        <pc:chgData name="guilherme bivar" userId="64dca28c7befcbf9" providerId="LiveId" clId="{5CD09583-B90B-4ECB-A85B-C940B38B4653}" dt="2026-09-03T20:48:33.160" v="164" actId="20577"/>
        <pc:sldMkLst>
          <pc:docMk/>
          <pc:sldMk cId="1065358262" sldId="365"/>
        </pc:sldMkLst>
      </pc:sldChg>
      <pc:sldChg chg="modSp add mod modNotesTx">
        <pc:chgData name="guilherme bivar" userId="64dca28c7befcbf9" providerId="LiveId" clId="{5CD09583-B90B-4ECB-A85B-C940B38B4653}" dt="2026-09-03T20:54:13.143" v="380" actId="20577"/>
        <pc:sldMkLst>
          <pc:docMk/>
          <pc:sldMk cId="1032351145" sldId="366"/>
        </pc:sldMkLst>
        <pc:spChg chg="mod">
          <ac:chgData name="guilherme bivar" userId="64dca28c7befcbf9" providerId="LiveId" clId="{5CD09583-B90B-4ECB-A85B-C940B38B4653}" dt="2026-09-03T20:53:01.808" v="345" actId="20577"/>
          <ac:spMkLst>
            <pc:docMk/>
            <pc:sldMk cId="1032351145" sldId="366"/>
            <ac:spMk id="6" creationId="{403388DF-27B3-214C-CFF5-B121D9D1A0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8BA42-BD57-F143-9CA6-23717189C7C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4EA50-2ED7-DF4C-B81F-E071E7C01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3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Alterar os itens a encarnado</a:t>
            </a:r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01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Introduzir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imagem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referência</a:t>
            </a:r>
            <a:r>
              <a:rPr lang="en-US" dirty="0">
                <a:solidFill>
                  <a:srgbClr val="FF0000"/>
                </a:solidFill>
              </a:rPr>
              <a:t> de um </a:t>
            </a:r>
            <a:r>
              <a:rPr lang="en-US" dirty="0" err="1">
                <a:solidFill>
                  <a:srgbClr val="FF0000"/>
                </a:solidFill>
              </a:rPr>
              <a:t>projeto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que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serviu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como</a:t>
            </a:r>
            <a:r>
              <a:rPr lang="en-US" dirty="0">
                <a:solidFill>
                  <a:srgbClr val="FF0000"/>
                </a:solidFill>
              </a:rPr>
              <a:t> base para o </a:t>
            </a:r>
            <a:r>
              <a:rPr lang="en-US" dirty="0" err="1">
                <a:solidFill>
                  <a:srgbClr val="FF0000"/>
                </a:solidFill>
              </a:rPr>
              <a:t>desenvolvimento</a:t>
            </a:r>
            <a:r>
              <a:rPr lang="en-US" dirty="0">
                <a:solidFill>
                  <a:srgbClr val="FF0000"/>
                </a:solidFill>
              </a:rPr>
              <a:t> da </a:t>
            </a:r>
            <a:r>
              <a:rPr lang="en-US" dirty="0" err="1">
                <a:solidFill>
                  <a:srgbClr val="FF0000"/>
                </a:solidFill>
              </a:rPr>
              <a:t>proposta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temas</a:t>
            </a:r>
            <a:r>
              <a:rPr lang="en-US" dirty="0">
                <a:solidFill>
                  <a:srgbClr val="FF0000"/>
                </a:solidFill>
              </a:rPr>
              <a:t> da </a:t>
            </a:r>
            <a:r>
              <a:rPr lang="en-US" dirty="0" err="1">
                <a:solidFill>
                  <a:srgbClr val="FF0000"/>
                </a:solidFill>
              </a:rPr>
              <a:t>relação</a:t>
            </a:r>
            <a:r>
              <a:rPr lang="en-US" dirty="0">
                <a:solidFill>
                  <a:srgbClr val="FF0000"/>
                </a:solidFill>
              </a:rPr>
              <a:t> com o </a:t>
            </a:r>
            <a:r>
              <a:rPr lang="en-US" dirty="0" err="1">
                <a:solidFill>
                  <a:srgbClr val="FF0000"/>
                </a:solidFill>
              </a:rPr>
              <a:t>lugar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espacialidade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expressão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ou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matéria</a:t>
            </a:r>
            <a:endParaRPr lang="en-US" baseline="0" dirty="0">
              <a:solidFill>
                <a:srgbClr val="FF0000"/>
              </a:solidFill>
            </a:endParaRPr>
          </a:p>
          <a:p>
            <a:endParaRPr lang="en-US" baseline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86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D4C07-A9BE-DE30-55FA-04B85F90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F4137-DA93-CFF0-F760-9AEC61472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FD4B8-F1CB-5A51-85AB-E90386400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</a:t>
            </a: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do PAINEL 1 (1:200)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Devem ser mantidas as legendas introduzidas (</a:t>
            </a:r>
            <a:r>
              <a:rPr lang="pt-PT" sz="1200" i="0" dirty="0" err="1">
                <a:latin typeface="Arial"/>
                <a:cs typeface="Arial"/>
              </a:rPr>
              <a:t>ex</a:t>
            </a:r>
            <a:r>
              <a:rPr lang="pt-PT" sz="1200" i="0" dirty="0">
                <a:latin typeface="Arial"/>
                <a:cs typeface="Arial"/>
              </a:rPr>
              <a:t>: escala 1:200)</a:t>
            </a:r>
            <a:endParaRPr lang="en-GB" sz="1200" i="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0D07-0657-A836-8BD6-31675098B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09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1B264-1D40-94EF-9C2F-3777C0F64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73608F-946B-FFA5-D96D-AA1348144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426907-F0D7-6BB4-64B8-7EA4D5AD7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</a:t>
            </a: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do PAINEL 2 (1:100)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Devem ser mantidas as legendas introduzidas (</a:t>
            </a:r>
            <a:r>
              <a:rPr lang="pt-PT" sz="1200" i="0" dirty="0" err="1">
                <a:latin typeface="Arial"/>
                <a:cs typeface="Arial"/>
              </a:rPr>
              <a:t>ex</a:t>
            </a:r>
            <a:r>
              <a:rPr lang="pt-PT" sz="1200" i="0" dirty="0">
                <a:latin typeface="Arial"/>
                <a:cs typeface="Arial"/>
              </a:rPr>
              <a:t>: escala 1:100)</a:t>
            </a:r>
            <a:endParaRPr lang="en-GB" sz="1200" i="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172C4-67F5-E146-03C2-F8A53EABF3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59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13662-260B-015B-F4A3-3A11C64DF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DEAF2D-1DDA-91C5-BDD0-59DE78CC8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293D34-C492-03E2-1C08-37E397073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</a:t>
            </a: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do PAINEL 3 (1:100)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Devem ser mantidas as legendas introduzidas (</a:t>
            </a:r>
            <a:r>
              <a:rPr lang="pt-PT" sz="1200" i="0" dirty="0" err="1">
                <a:latin typeface="Arial"/>
                <a:cs typeface="Arial"/>
              </a:rPr>
              <a:t>ex</a:t>
            </a:r>
            <a:r>
              <a:rPr lang="pt-PT" sz="1200" i="0" dirty="0">
                <a:latin typeface="Arial"/>
                <a:cs typeface="Arial"/>
              </a:rPr>
              <a:t>: escala 1:100)</a:t>
            </a:r>
            <a:endParaRPr lang="en-GB" sz="1200" i="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01061-D1FF-7ACE-AE51-F618CE938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60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B1EA2-3DB8-DC9C-6D3B-AD4B8E4F4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0572F-C304-DB7E-24AB-F4AEA266D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4507F-12E5-D8C2-8083-C3ADBBDF0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9E5A2-19B0-B69A-F859-210B6587DF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2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4C851-DDA9-FE64-7774-75D9763F3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14B0D-8F11-3B87-E017-8E4A6D824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A2DC0-6989-69F2-C3F6-855FB797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B393-7C5E-402F-0240-7E25466FA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95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36C8-B616-2C93-B80A-29FE8FC54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CF1D9-E376-CF1A-93BB-0A2B6C93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9F867-4374-7A80-2D4B-0C9B238D0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AE84A-98CB-9125-A273-0FA3C60D6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77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DCF6D-DD13-89C2-39AD-6166E917D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CBAC7-F615-53D0-801B-B5A00C68A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E1E73-32BD-5761-34F9-D0336B81D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7AD3-2D9A-0A18-1041-BD4938E62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22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1 fotografia por slide da maquete inserida na maquete de turma, fotografada de diferentes ângulos e desde o exterior e interior.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Nota: As fotografias devem ser recortadas sob fundo branco ou preto, oposto em função ao material da maquete - fotografias a preto e branco. Devem duplicar o slide para colocar o nº de fotografias pretendidas</a:t>
            </a:r>
          </a:p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49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6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50000"/>
                  </a:schemeClr>
                </a:solidFill>
              </a:rPr>
              <a:t>Compilação dos registos mais relevantes no processo de trabalho, ensaios de articulação de projeções ortogonais, produção de desenhos originais ou redesenho dos desenhos do autor, desenhos exploratórios, de referência e de síntese, fotos de maquetes experimentais ou de outras aproximações…</a:t>
            </a:r>
            <a:endParaRPr lang="en-GB" sz="1200" i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6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8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  <a:prstGeom prst="rect">
            <a:avLst/>
          </a:prstGeo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4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7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8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87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931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10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45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0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72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9263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53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0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7" r:id="rId12"/>
    <p:sldLayoutId id="2147483661" r:id="rId13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8" userDrawn="1">
          <p15:clr>
            <a:srgbClr val="F26B43"/>
          </p15:clr>
        </p15:guide>
        <p15:guide id="2" pos="2381" userDrawn="1">
          <p15:clr>
            <a:srgbClr val="F26B43"/>
          </p15:clr>
        </p15:guide>
        <p15:guide id="4" pos="4309" userDrawn="1">
          <p15:clr>
            <a:srgbClr val="F26B43"/>
          </p15:clr>
        </p15:guide>
        <p15:guide id="5" orient="horz" pos="172" userDrawn="1">
          <p15:clr>
            <a:srgbClr val="F26B43"/>
          </p15:clr>
        </p15:guide>
        <p15:guide id="6" orient="horz" pos="4363" userDrawn="1">
          <p15:clr>
            <a:srgbClr val="F26B43"/>
          </p15:clr>
        </p15:guide>
        <p15:guide id="7" pos="2336" userDrawn="1">
          <p15:clr>
            <a:srgbClr val="F26B43"/>
          </p15:clr>
        </p15:guide>
        <p15:guide id="8" pos="2426" userDrawn="1">
          <p15:clr>
            <a:srgbClr val="F26B43"/>
          </p15:clr>
        </p15:guide>
        <p15:guide id="9" orient="horz" pos="2222" userDrawn="1">
          <p15:clr>
            <a:srgbClr val="F26B43"/>
          </p15:clr>
        </p15:guide>
        <p15:guide id="10" orient="horz" pos="2315" userDrawn="1">
          <p15:clr>
            <a:srgbClr val="F26B43"/>
          </p15:clr>
        </p15:guide>
        <p15:guide id="11" orient="horz" pos="4082" userDrawn="1">
          <p15:clr>
            <a:srgbClr val="F26B43"/>
          </p15:clr>
        </p15:guide>
        <p15:guide id="12" orient="horz" pos="453" userDrawn="1">
          <p15:clr>
            <a:srgbClr val="F26B43"/>
          </p15:clr>
        </p15:guide>
        <p15:guide id="13" pos="4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3376519"/>
            <a:ext cx="7199313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300" b="1" dirty="0">
                <a:latin typeface="Arial Nova" panose="020B0504020202020204" pitchFamily="34" charset="0"/>
              </a:rPr>
              <a:t>Arquitetura, edifício, linguagem e tectónica</a:t>
            </a:r>
            <a:endParaRPr lang="en-GB" sz="2300" b="1" dirty="0">
              <a:latin typeface="Arial Nova" panose="020B05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6078842"/>
            <a:ext cx="7199313" cy="33483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200" dirty="0">
                <a:solidFill>
                  <a:srgbClr val="FF0000"/>
                </a:solidFill>
                <a:latin typeface="Arial Nova" panose="020B0504020202020204" pitchFamily="34" charset="0"/>
              </a:rPr>
              <a:t>Nome do Aluno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A52506-81B7-4215-8D65-DDF3EC6EBA2D}"/>
              </a:ext>
            </a:extLst>
          </p:cNvPr>
          <p:cNvSpPr/>
          <p:nvPr/>
        </p:nvSpPr>
        <p:spPr>
          <a:xfrm>
            <a:off x="0" y="6480175"/>
            <a:ext cx="7199313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Faculdade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|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ULisboa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2026 - 2027 .  Mestrado Integrado em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</a:t>
            </a:r>
            <a:r>
              <a:rPr lang="pt-PT" sz="709" dirty="0">
                <a:solidFill>
                  <a:srgbClr val="FF0000"/>
                </a:solidFill>
                <a:latin typeface="Arial Nova" panose="020B0504020202020204" pitchFamily="34" charset="0"/>
              </a:rPr>
              <a:t>Turma  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. Laboratório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III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715488"/>
            <a:ext cx="7199313" cy="41562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600" b="1" dirty="0">
                <a:latin typeface="Arial Nova" panose="020B0504020202020204" pitchFamily="34" charset="0"/>
              </a:rPr>
              <a:t>Exercício 2</a:t>
            </a:r>
          </a:p>
        </p:txBody>
      </p:sp>
    </p:spTree>
    <p:extLst>
      <p:ext uri="{BB962C8B-B14F-4D97-AF65-F5344CB8AC3E}">
        <p14:creationId xmlns:p14="http://schemas.microsoft.com/office/powerpoint/2010/main" val="196802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2968715"/>
            <a:ext cx="7199313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800" b="1" dirty="0">
                <a:solidFill>
                  <a:schemeClr val="bg1"/>
                </a:solidFill>
                <a:latin typeface="Arial Nova" panose="020B0504020202020204" pitchFamily="34" charset="0"/>
              </a:rPr>
              <a:t>Exercício 2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individual ]</a:t>
            </a:r>
            <a:endParaRPr lang="en-GB" sz="20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GB" sz="28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68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G_CASA_EM_MONSARAZ_AMA_DSC6322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39"/>
          <a:stretch/>
        </p:blipFill>
        <p:spPr>
          <a:xfrm>
            <a:off x="1803899" y="1803625"/>
            <a:ext cx="3593102" cy="3600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45EF9AA-2CA7-7338-1B23-99AC00E239A9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Desenhos de representação </a:t>
            </a:r>
          </a:p>
        </p:txBody>
      </p:sp>
    </p:spTree>
    <p:extLst>
      <p:ext uri="{BB962C8B-B14F-4D97-AF65-F5344CB8AC3E}">
        <p14:creationId xmlns:p14="http://schemas.microsoft.com/office/powerpoint/2010/main" val="4234013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4048-E72E-61C7-77E5-BBC85665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90C13E-E372-B2D2-BE2C-34540AAD4C0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1:200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54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E6372-D20A-7092-2FD3-F7837FE5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A76C5FF-A155-AE62-651F-9D7E0083AA37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1:100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0301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8A1A5-28CE-E23A-B504-725CC1DF8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B4CAE6-4B15-4537-01CF-5C3A114F4876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1:100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5358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A2D76-A5A7-7C2C-BCFF-7738C40BA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500F1E-6C04-331E-3BF9-6E98EAB72664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Atmosferas</a:t>
            </a:r>
          </a:p>
        </p:txBody>
      </p:sp>
    </p:spTree>
    <p:extLst>
      <p:ext uri="{BB962C8B-B14F-4D97-AF65-F5344CB8AC3E}">
        <p14:creationId xmlns:p14="http://schemas.microsoft.com/office/powerpoint/2010/main" val="329640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40750-0588-2F6D-F602-59DE883E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8DE28560-20F5-B428-4DE9-96D7503B838A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arquivo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guardar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63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B0302-2F85-3F65-DA12-A8768791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4748FD-0632-4148-0295-7EA91D77EE7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câmara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pt-PT" sz="1050" dirty="0">
                <a:latin typeface="Arial"/>
                <a:cs typeface="Arial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119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958FD-E8A3-D84E-1BFE-03C6C9BC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A7EA30-7FED-4DED-2A5F-E3474DBF0511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 panose="020B0604020202020204" pitchFamily="34" charset="0"/>
                <a:cs typeface="Arial" panose="020B0604020202020204" pitchFamily="34" charset="0"/>
              </a:rPr>
              <a:t>leitura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recolher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2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DF5A-991E-6318-6882-46C4FE03D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3388DF-27B3-214C-CFF5-B121D9D1A0D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 panose="020B0604020202020204" pitchFamily="34" charset="0"/>
                <a:cs typeface="Arial" panose="020B0604020202020204" pitchFamily="34" charset="0"/>
              </a:rPr>
              <a:t>cafetaria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permanecer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5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03A97-5073-8FC4-184C-D7F3BA3E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C51F3C-0FD7-8A92-A947-073ABCCEC418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Maquetes</a:t>
            </a:r>
          </a:p>
        </p:txBody>
      </p:sp>
    </p:spTree>
    <p:extLst>
      <p:ext uri="{BB962C8B-B14F-4D97-AF65-F5344CB8AC3E}">
        <p14:creationId xmlns:p14="http://schemas.microsoft.com/office/powerpoint/2010/main" val="2617072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quete_paulo david.jpg">
            <a:extLst>
              <a:ext uri="{FF2B5EF4-FFF2-40B4-BE49-F238E27FC236}">
                <a16:creationId xmlns:a16="http://schemas.microsoft.com/office/drawing/2014/main" id="{A0AFC394-DB1B-6DC9-2829-CA42918A84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/>
          <a:stretch/>
        </p:blipFill>
        <p:spPr>
          <a:xfrm>
            <a:off x="1737692" y="918972"/>
            <a:ext cx="4010061" cy="535406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BE0A0168-0D98-FE68-3926-839C0B0B83FC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t-PT" sz="1050" dirty="0">
                <a:latin typeface="Arial"/>
                <a:cs typeface="Arial"/>
              </a:rPr>
              <a:t>1:100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487F82-24CF-09D7-1140-9111C12D69B8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27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03570"/>
            <a:ext cx="719931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2000" b="1" dirty="0">
                <a:latin typeface="Arial Nova" panose="020B0504020202020204" pitchFamily="34" charset="0"/>
              </a:rPr>
              <a:t>Processo</a:t>
            </a:r>
          </a:p>
        </p:txBody>
      </p:sp>
    </p:spTree>
    <p:extLst>
      <p:ext uri="{BB962C8B-B14F-4D97-AF65-F5344CB8AC3E}">
        <p14:creationId xmlns:p14="http://schemas.microsoft.com/office/powerpoint/2010/main" val="3732321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za_DesenhosProcesso_0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8149" r="7039" b="9112"/>
          <a:stretch/>
        </p:blipFill>
        <p:spPr>
          <a:xfrm>
            <a:off x="1080509" y="1798863"/>
            <a:ext cx="503035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77309"/>
      </p:ext>
    </p:extLst>
  </p:cSld>
  <p:clrMapOvr>
    <a:masterClrMapping/>
  </p:clrMapOvr>
</p:sld>
</file>

<file path=ppt/theme/theme1.xml><?xml version="1.0" encoding="utf-8"?>
<a:theme xmlns:a="http://schemas.openxmlformats.org/drawingml/2006/main" name="LA_Boo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929</TotalTime>
  <Words>503</Words>
  <Application>Microsoft Office PowerPoint</Application>
  <PresentationFormat>Personalizados</PresentationFormat>
  <Paragraphs>77</Paragraphs>
  <Slides>16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0" baseType="lpstr">
      <vt:lpstr>Arial</vt:lpstr>
      <vt:lpstr>Arial Nova</vt:lpstr>
      <vt:lpstr>Calibri</vt:lpstr>
      <vt:lpstr>LA_Book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Nuno Arenga</dc:creator>
  <cp:lastModifiedBy>guilherme bivar</cp:lastModifiedBy>
  <cp:revision>91</cp:revision>
  <dcterms:created xsi:type="dcterms:W3CDTF">2020-06-08T17:06:45Z</dcterms:created>
  <dcterms:modified xsi:type="dcterms:W3CDTF">2026-09-06T21:16:41Z</dcterms:modified>
</cp:coreProperties>
</file>