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323" r:id="rId3"/>
    <p:sldId id="355" r:id="rId4"/>
    <p:sldId id="356" r:id="rId5"/>
    <p:sldId id="357" r:id="rId6"/>
    <p:sldId id="367" r:id="rId7"/>
    <p:sldId id="362" r:id="rId8"/>
    <p:sldId id="363" r:id="rId9"/>
    <p:sldId id="310" r:id="rId10"/>
    <p:sldId id="317" r:id="rId11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E35913-55F7-4FCE-B313-BCCE33DF0FF2}" v="1" dt="2026-09-03T21:02:56.676"/>
    <p1510:client id="{63AB62B6-2E00-405B-9C3C-F999CFBB91AF}" v="1" dt="2026-09-03T20:58:31.342"/>
    <p1510:client id="{918797E5-ED61-4FEE-B0C4-1D70900C1B0A}" v="5" dt="2026-09-03T20:52:39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1" autoAdjust="0"/>
    <p:restoredTop sz="86447" autoAdjust="0"/>
  </p:normalViewPr>
  <p:slideViewPr>
    <p:cSldViewPr snapToGrid="0">
      <p:cViewPr varScale="1">
        <p:scale>
          <a:sx n="92" d="100"/>
          <a:sy n="92" d="100"/>
        </p:scale>
        <p:origin x="2730" y="84"/>
      </p:cViewPr>
      <p:guideLst>
        <p:guide orient="horz" pos="2268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herme bivar" userId="64dca28c7befcbf9" providerId="LiveId" clId="{5CD09583-B90B-4ECB-A85B-C940B38B4653}"/>
    <pc:docChg chg="undo custSel addSld delSld modSld">
      <pc:chgData name="guilherme bivar" userId="64dca28c7befcbf9" providerId="LiveId" clId="{5CD09583-B90B-4ECB-A85B-C940B38B4653}" dt="2026-09-03T21:05:00.927" v="947" actId="20577"/>
      <pc:docMkLst>
        <pc:docMk/>
      </pc:docMkLst>
      <pc:sldChg chg="modSp mod modNotesTx">
        <pc:chgData name="guilherme bivar" userId="64dca28c7befcbf9" providerId="LiveId" clId="{5CD09583-B90B-4ECB-A85B-C940B38B4653}" dt="2026-09-03T21:00:34.456" v="565" actId="20577"/>
        <pc:sldMkLst>
          <pc:docMk/>
          <pc:sldMk cId="1968025725" sldId="256"/>
        </pc:sldMkLst>
        <pc:spChg chg="mod">
          <ac:chgData name="guilherme bivar" userId="64dca28c7befcbf9" providerId="LiveId" clId="{5CD09583-B90B-4ECB-A85B-C940B38B4653}" dt="2026-09-03T21:00:05.857" v="542" actId="20577"/>
          <ac:spMkLst>
            <pc:docMk/>
            <pc:sldMk cId="1968025725" sldId="256"/>
            <ac:spMk id="5" creationId="{B6E1F055-C5A8-477D-A91A-60E38DF008F2}"/>
          </ac:spMkLst>
        </pc:spChg>
        <pc:spChg chg="mod">
          <ac:chgData name="guilherme bivar" userId="64dca28c7befcbf9" providerId="LiveId" clId="{5CD09583-B90B-4ECB-A85B-C940B38B4653}" dt="2026-09-03T21:00:34.456" v="565" actId="20577"/>
          <ac:spMkLst>
            <pc:docMk/>
            <pc:sldMk cId="1968025725" sldId="256"/>
            <ac:spMk id="6" creationId="{0011DAD9-2DEE-4A03-AE55-9A280FF71082}"/>
          </ac:spMkLst>
        </pc:spChg>
        <pc:spChg chg="mod">
          <ac:chgData name="guilherme bivar" userId="64dca28c7befcbf9" providerId="LiveId" clId="{5CD09583-B90B-4ECB-A85B-C940B38B4653}" dt="2026-09-03T21:00:11.183" v="545" actId="20577"/>
          <ac:spMkLst>
            <pc:docMk/>
            <pc:sldMk cId="1968025725" sldId="256"/>
            <ac:spMk id="9" creationId="{B6E1F055-C5A8-477D-A91A-60E38DF008F2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991079284" sldId="30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511170738" sldId="309"/>
        </pc:sldMkLst>
      </pc:sldChg>
      <pc:sldChg chg="modSp mod">
        <pc:chgData name="guilherme bivar" userId="64dca28c7befcbf9" providerId="LiveId" clId="{5CD09583-B90B-4ECB-A85B-C940B38B4653}" dt="2026-09-03T21:00:20.105" v="551" actId="20577"/>
        <pc:sldMkLst>
          <pc:docMk/>
          <pc:sldMk cId="754682509" sldId="323"/>
        </pc:sldMkLst>
        <pc:spChg chg="mod">
          <ac:chgData name="guilherme bivar" userId="64dca28c7befcbf9" providerId="LiveId" clId="{5CD09583-B90B-4ECB-A85B-C940B38B4653}" dt="2026-09-03T21:00:20.105" v="551" actId="20577"/>
          <ac:spMkLst>
            <pc:docMk/>
            <pc:sldMk cId="754682509" sldId="323"/>
            <ac:spMk id="6" creationId="{0011DAD9-2DEE-4A03-AE55-9A280FF71082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390073563" sldId="32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825277509" sldId="328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955165090" sldId="32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282162456" sldId="333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142130159" sldId="334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780845652" sldId="335"/>
        </pc:sldMkLst>
      </pc:sldChg>
      <pc:sldChg chg="del">
        <pc:chgData name="guilherme bivar" userId="64dca28c7befcbf9" providerId="LiveId" clId="{5CD09583-B90B-4ECB-A85B-C940B38B4653}" dt="2026-09-03T20:55:01.452" v="382" actId="2696"/>
        <pc:sldMkLst>
          <pc:docMk/>
          <pc:sldMk cId="3697558646" sldId="337"/>
        </pc:sldMkLst>
      </pc:sldChg>
      <pc:sldChg chg="modSp del mod modNotesTx">
        <pc:chgData name="guilherme bivar" userId="64dca28c7befcbf9" providerId="LiveId" clId="{5CD09583-B90B-4ECB-A85B-C940B38B4653}" dt="2026-09-03T21:04:13.589" v="932" actId="2696"/>
        <pc:sldMkLst>
          <pc:docMk/>
          <pc:sldMk cId="3030301834" sldId="338"/>
        </pc:sldMkLst>
        <pc:spChg chg="mod">
          <ac:chgData name="guilherme bivar" userId="64dca28c7befcbf9" providerId="LiveId" clId="{5CD09583-B90B-4ECB-A85B-C940B38B4653}" dt="2026-09-03T20:47:13.279" v="124" actId="20577"/>
          <ac:spMkLst>
            <pc:docMk/>
            <pc:sldMk cId="3030301834" sldId="338"/>
            <ac:spMk id="6" creationId="{6A76C5FF-A155-AE62-651F-9D7E0083AA37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572426511" sldId="33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028082595" sldId="340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057219150" sldId="341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325990983" sldId="342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903458747" sldId="343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574235940" sldId="344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546786912" sldId="345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035385809" sldId="346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957051985" sldId="34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676020980" sldId="348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031295995" sldId="34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993556542" sldId="350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728805631" sldId="351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122758034" sldId="352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836884827" sldId="353"/>
        </pc:sldMkLst>
      </pc:sldChg>
      <pc:sldChg chg="del">
        <pc:chgData name="guilherme bivar" userId="64dca28c7befcbf9" providerId="LiveId" clId="{5CD09583-B90B-4ECB-A85B-C940B38B4653}" dt="2026-09-03T20:55:01.452" v="382" actId="2696"/>
        <pc:sldMkLst>
          <pc:docMk/>
          <pc:sldMk cId="4241706828" sldId="354"/>
        </pc:sldMkLst>
      </pc:sldChg>
      <pc:sldChg chg="modNotesTx">
        <pc:chgData name="guilherme bivar" userId="64dca28c7befcbf9" providerId="LiveId" clId="{5CD09583-B90B-4ECB-A85B-C940B38B4653}" dt="2026-09-03T21:01:37.056" v="708" actId="20577"/>
        <pc:sldMkLst>
          <pc:docMk/>
          <pc:sldMk cId="1214415874" sldId="355"/>
        </pc:sldMkLst>
      </pc:sldChg>
      <pc:sldChg chg="modSp mod modNotesTx">
        <pc:chgData name="guilherme bivar" userId="64dca28c7befcbf9" providerId="LiveId" clId="{5CD09583-B90B-4ECB-A85B-C940B38B4653}" dt="2026-09-03T21:04:08.206" v="931" actId="20577"/>
        <pc:sldMkLst>
          <pc:docMk/>
          <pc:sldMk cId="3852546597" sldId="357"/>
        </pc:sldMkLst>
        <pc:spChg chg="mod">
          <ac:chgData name="guilherme bivar" userId="64dca28c7befcbf9" providerId="LiveId" clId="{5CD09583-B90B-4ECB-A85B-C940B38B4653}" dt="2026-09-03T21:03:03.620" v="822" actId="20577"/>
          <ac:spMkLst>
            <pc:docMk/>
            <pc:sldMk cId="3852546597" sldId="357"/>
            <ac:spMk id="6" creationId="{F890C13E-E372-B2D2-BE2C-34540AAD4C09}"/>
          </ac:spMkLst>
        </pc:spChg>
      </pc:sldChg>
      <pc:sldChg chg="del">
        <pc:chgData name="guilherme bivar" userId="64dca28c7befcbf9" providerId="LiveId" clId="{5CD09583-B90B-4ECB-A85B-C940B38B4653}" dt="2026-09-03T21:04:34.563" v="935" actId="47"/>
        <pc:sldMkLst>
          <pc:docMk/>
          <pc:sldMk cId="3296400854" sldId="358"/>
        </pc:sldMkLst>
      </pc:sldChg>
      <pc:sldChg chg="modSp del mod modNotesTx">
        <pc:chgData name="guilherme bivar" userId="64dca28c7befcbf9" providerId="LiveId" clId="{5CD09583-B90B-4ECB-A85B-C940B38B4653}" dt="2026-09-03T21:04:34.563" v="935" actId="47"/>
        <pc:sldMkLst>
          <pc:docMk/>
          <pc:sldMk cId="2705063548" sldId="359"/>
        </pc:sldMkLst>
        <pc:spChg chg="mod">
          <ac:chgData name="guilherme bivar" userId="64dca28c7befcbf9" providerId="LiveId" clId="{5CD09583-B90B-4ECB-A85B-C940B38B4653}" dt="2026-09-03T20:51:18.286" v="279" actId="20577"/>
          <ac:spMkLst>
            <pc:docMk/>
            <pc:sldMk cId="2705063548" sldId="359"/>
            <ac:spMk id="2" creationId="{8DE28560-20F5-B428-4DE9-96D7503B838A}"/>
          </ac:spMkLst>
        </pc:spChg>
      </pc:sldChg>
      <pc:sldChg chg="modSp del mod modNotesTx">
        <pc:chgData name="guilherme bivar" userId="64dca28c7befcbf9" providerId="LiveId" clId="{5CD09583-B90B-4ECB-A85B-C940B38B4653}" dt="2026-09-03T21:04:34.563" v="935" actId="47"/>
        <pc:sldMkLst>
          <pc:docMk/>
          <pc:sldMk cId="2864119672" sldId="360"/>
        </pc:sldMkLst>
        <pc:spChg chg="mod">
          <ac:chgData name="guilherme bivar" userId="64dca28c7befcbf9" providerId="LiveId" clId="{5CD09583-B90B-4ECB-A85B-C940B38B4653}" dt="2026-09-03T20:51:58.279" v="321" actId="20577"/>
          <ac:spMkLst>
            <pc:docMk/>
            <pc:sldMk cId="2864119672" sldId="360"/>
            <ac:spMk id="6" creationId="{D54748FD-0632-4148-0295-7EA91D77EE79}"/>
          </ac:spMkLst>
        </pc:spChg>
      </pc:sldChg>
      <pc:sldChg chg="modSp del mod modNotesTx">
        <pc:chgData name="guilherme bivar" userId="64dca28c7befcbf9" providerId="LiveId" clId="{5CD09583-B90B-4ECB-A85B-C940B38B4653}" dt="2026-09-03T21:04:34.563" v="935" actId="47"/>
        <pc:sldMkLst>
          <pc:docMk/>
          <pc:sldMk cId="3024524802" sldId="361"/>
        </pc:sldMkLst>
        <pc:spChg chg="mod">
          <ac:chgData name="guilherme bivar" userId="64dca28c7befcbf9" providerId="LiveId" clId="{5CD09583-B90B-4ECB-A85B-C940B38B4653}" dt="2026-09-03T20:51:42.906" v="313" actId="20577"/>
          <ac:spMkLst>
            <pc:docMk/>
            <pc:sldMk cId="3024524802" sldId="361"/>
            <ac:spMk id="6" creationId="{32A7EA30-7FED-4DED-2A5F-E3474DBF0511}"/>
          </ac:spMkLst>
        </pc:spChg>
      </pc:sldChg>
      <pc:sldChg chg="modSp mod modNotesTx">
        <pc:chgData name="guilherme bivar" userId="64dca28c7befcbf9" providerId="LiveId" clId="{5CD09583-B90B-4ECB-A85B-C940B38B4653}" dt="2026-09-03T21:05:00.927" v="947" actId="20577"/>
        <pc:sldMkLst>
          <pc:docMk/>
          <pc:sldMk cId="3835727254" sldId="363"/>
        </pc:sldMkLst>
        <pc:spChg chg="mod">
          <ac:chgData name="guilherme bivar" userId="64dca28c7befcbf9" providerId="LiveId" clId="{5CD09583-B90B-4ECB-A85B-C940B38B4653}" dt="2026-09-03T20:53:19.482" v="349" actId="20577"/>
          <ac:spMkLst>
            <pc:docMk/>
            <pc:sldMk cId="3835727254" sldId="363"/>
            <ac:spMk id="4" creationId="{BE0A0168-0D98-FE68-3926-839C0B0B83FC}"/>
          </ac:spMkLst>
        </pc:spChg>
      </pc:sldChg>
      <pc:sldChg chg="del">
        <pc:chgData name="guilherme bivar" userId="64dca28c7befcbf9" providerId="LiveId" clId="{5CD09583-B90B-4ECB-A85B-C940B38B4653}" dt="2026-09-03T20:56:57.645" v="526" actId="2696"/>
        <pc:sldMkLst>
          <pc:docMk/>
          <pc:sldMk cId="1182563844" sldId="364"/>
        </pc:sldMkLst>
      </pc:sldChg>
      <pc:sldChg chg="add del modNotesTx">
        <pc:chgData name="guilherme bivar" userId="64dca28c7befcbf9" providerId="LiveId" clId="{5CD09583-B90B-4ECB-A85B-C940B38B4653}" dt="2026-09-03T21:04:17.198" v="933" actId="2696"/>
        <pc:sldMkLst>
          <pc:docMk/>
          <pc:sldMk cId="1065358262" sldId="365"/>
        </pc:sldMkLst>
      </pc:sldChg>
      <pc:sldChg chg="modSp add del mod modNotesTx">
        <pc:chgData name="guilherme bivar" userId="64dca28c7befcbf9" providerId="LiveId" clId="{5CD09583-B90B-4ECB-A85B-C940B38B4653}" dt="2026-09-03T21:04:34.563" v="935" actId="47"/>
        <pc:sldMkLst>
          <pc:docMk/>
          <pc:sldMk cId="1032351145" sldId="366"/>
        </pc:sldMkLst>
        <pc:spChg chg="mod">
          <ac:chgData name="guilherme bivar" userId="64dca28c7befcbf9" providerId="LiveId" clId="{5CD09583-B90B-4ECB-A85B-C940B38B4653}" dt="2026-09-03T20:53:01.808" v="345" actId="20577"/>
          <ac:spMkLst>
            <pc:docMk/>
            <pc:sldMk cId="1032351145" sldId="366"/>
            <ac:spMk id="6" creationId="{403388DF-27B3-214C-CFF5-B121D9D1A0D9}"/>
          </ac:spMkLst>
        </pc:spChg>
      </pc:sldChg>
      <pc:sldChg chg="add">
        <pc:chgData name="guilherme bivar" userId="64dca28c7befcbf9" providerId="LiveId" clId="{5CD09583-B90B-4ECB-A85B-C940B38B4653}" dt="2026-09-03T21:04:21.790" v="934" actId="2890"/>
        <pc:sldMkLst>
          <pc:docMk/>
          <pc:sldMk cId="1447586155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8BA42-BD57-F143-9CA6-23717189C7CC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4EA50-2ED7-DF4C-B81F-E071E7C01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3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Alterar os itens a encarnado</a:t>
            </a:r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01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Introduzir</a:t>
            </a:r>
            <a:r>
              <a:rPr lang="en-US" dirty="0">
                <a:solidFill>
                  <a:srgbClr val="FF0000"/>
                </a:solidFill>
              </a:rPr>
              <a:t> 1 </a:t>
            </a:r>
            <a:r>
              <a:rPr lang="en-US" dirty="0" err="1">
                <a:solidFill>
                  <a:srgbClr val="FF0000"/>
                </a:solidFill>
              </a:rPr>
              <a:t>fotografia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seletiva</a:t>
            </a:r>
            <a:r>
              <a:rPr lang="en-US" dirty="0">
                <a:solidFill>
                  <a:srgbClr val="FF0000"/>
                </a:solidFill>
              </a:rPr>
              <a:t> e </a:t>
            </a:r>
            <a:r>
              <a:rPr lang="en-US" dirty="0" err="1">
                <a:solidFill>
                  <a:srgbClr val="FF0000"/>
                </a:solidFill>
              </a:rPr>
              <a:t>representativa</a:t>
            </a:r>
            <a:r>
              <a:rPr lang="en-US" dirty="0">
                <a:solidFill>
                  <a:srgbClr val="FF0000"/>
                </a:solidFill>
              </a:rPr>
              <a:t> do </a:t>
            </a:r>
            <a:r>
              <a:rPr lang="en-US" dirty="0" err="1">
                <a:solidFill>
                  <a:srgbClr val="FF0000"/>
                </a:solidFill>
              </a:rPr>
              <a:t>lugar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tirada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pelos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alunos</a:t>
            </a:r>
            <a:endParaRPr lang="en-US" dirty="0">
              <a:solidFill>
                <a:srgbClr val="FF0000"/>
              </a:solidFill>
            </a:endParaRPr>
          </a:p>
          <a:p>
            <a:endParaRPr lang="en-US" i="1" baseline="0" dirty="0">
              <a:solidFill>
                <a:srgbClr val="FF0000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86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D4C07-A9BE-DE30-55FA-04B85F901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F4137-DA93-CFF0-F760-9AEC61472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FD4B8-F1CB-5A51-85AB-E90386400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do painel produzido pelo grupo e escrever a escala e tema do desenho (</a:t>
            </a:r>
            <a:r>
              <a:rPr lang="pt-PT" sz="1200" i="0" u="sng" dirty="0" err="1">
                <a:solidFill>
                  <a:schemeClr val="bg1">
                    <a:lumMod val="75000"/>
                  </a:schemeClr>
                </a:solidFill>
              </a:rPr>
              <a:t>ex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: tecido, traçado, </a:t>
            </a:r>
            <a:r>
              <a:rPr lang="pt-PT" sz="1200" i="0" u="sng" dirty="0" err="1">
                <a:solidFill>
                  <a:schemeClr val="bg1">
                    <a:lumMod val="75000"/>
                  </a:schemeClr>
                </a:solidFill>
              </a:rPr>
              <a:t>etc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A legenda introduzida deve ser completada e mantida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0D07-0657-A836-8BD6-31675098B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09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B410A-707A-743F-9C68-A1FCFDB60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11650-E35E-5CAF-6FAE-EB4FD6CF2A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A804EB-27A8-F891-E563-D569C29C6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do painel produzido pelo grupo e escrever a escala e tema do desenho (</a:t>
            </a:r>
            <a:r>
              <a:rPr lang="pt-PT" sz="1200" i="0" u="sng" dirty="0" err="1">
                <a:solidFill>
                  <a:schemeClr val="bg1">
                    <a:lumMod val="75000"/>
                  </a:schemeClr>
                </a:solidFill>
              </a:rPr>
              <a:t>ex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: tecido, traçado, </a:t>
            </a:r>
            <a:r>
              <a:rPr lang="pt-PT" sz="1200" i="0" u="sng" dirty="0" err="1">
                <a:solidFill>
                  <a:schemeClr val="bg1">
                    <a:lumMod val="75000"/>
                  </a:schemeClr>
                </a:solidFill>
              </a:rPr>
              <a:t>etc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A legenda introduzida deve ser completada e mantida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87CD6-C438-04BA-352E-D87142881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38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1 fotografia por slide da maquete de grupo, fotografada de diferentes ângulos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Nota: As fotografias devem ser recortadas sob fundo branco ou preto, oposto em função ao material da maquete - fotografias a preto e branco. Devem duplicar o slide para colocar o nº de fotografias pretendidas</a:t>
            </a:r>
          </a:p>
          <a:p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4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6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50000"/>
                  </a:schemeClr>
                </a:solidFill>
              </a:rPr>
              <a:t>Compilação dos registos mais relevantes no processo de trabalho, ensaios de articulação de projeções ortogonais, produção de desenhos originais ou redesenho dos desenhos do autor, desenhos exploratórios, de referência e de síntese, fotos de maquetes experimentais ou de outras aproximações…</a:t>
            </a:r>
            <a:endParaRPr lang="en-GB" sz="1200" i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6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38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2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  <a:prstGeom prst="rect">
            <a:avLst/>
          </a:prstGeo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4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75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8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87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931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10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45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70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72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9263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53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0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7" r:id="rId12"/>
    <p:sldLayoutId id="2147483661" r:id="rId13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68" userDrawn="1">
          <p15:clr>
            <a:srgbClr val="F26B43"/>
          </p15:clr>
        </p15:guide>
        <p15:guide id="2" pos="2381" userDrawn="1">
          <p15:clr>
            <a:srgbClr val="F26B43"/>
          </p15:clr>
        </p15:guide>
        <p15:guide id="4" pos="4309" userDrawn="1">
          <p15:clr>
            <a:srgbClr val="F26B43"/>
          </p15:clr>
        </p15:guide>
        <p15:guide id="5" orient="horz" pos="172" userDrawn="1">
          <p15:clr>
            <a:srgbClr val="F26B43"/>
          </p15:clr>
        </p15:guide>
        <p15:guide id="6" orient="horz" pos="4363" userDrawn="1">
          <p15:clr>
            <a:srgbClr val="F26B43"/>
          </p15:clr>
        </p15:guide>
        <p15:guide id="7" pos="2336" userDrawn="1">
          <p15:clr>
            <a:srgbClr val="F26B43"/>
          </p15:clr>
        </p15:guide>
        <p15:guide id="8" pos="2426" userDrawn="1">
          <p15:clr>
            <a:srgbClr val="F26B43"/>
          </p15:clr>
        </p15:guide>
        <p15:guide id="9" orient="horz" pos="2222" userDrawn="1">
          <p15:clr>
            <a:srgbClr val="F26B43"/>
          </p15:clr>
        </p15:guide>
        <p15:guide id="10" orient="horz" pos="2315" userDrawn="1">
          <p15:clr>
            <a:srgbClr val="F26B43"/>
          </p15:clr>
        </p15:guide>
        <p15:guide id="11" orient="horz" pos="4082" userDrawn="1">
          <p15:clr>
            <a:srgbClr val="F26B43"/>
          </p15:clr>
        </p15:guide>
        <p15:guide id="12" orient="horz" pos="453" userDrawn="1">
          <p15:clr>
            <a:srgbClr val="F26B43"/>
          </p15:clr>
        </p15:guide>
        <p15:guide id="13" pos="4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11DAD9-2DEE-4A03-AE55-9A280FF71082}"/>
              </a:ext>
            </a:extLst>
          </p:cNvPr>
          <p:cNvSpPr txBox="1"/>
          <p:nvPr/>
        </p:nvSpPr>
        <p:spPr>
          <a:xfrm>
            <a:off x="0" y="3376519"/>
            <a:ext cx="7199313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PT" sz="2300" b="1" dirty="0">
                <a:latin typeface="Arial Nova" panose="020B0504020202020204" pitchFamily="34" charset="0"/>
              </a:rPr>
              <a:t>Arquitetura, cidade e lugar</a:t>
            </a:r>
            <a:endParaRPr lang="en-GB" sz="2300" b="1" dirty="0">
              <a:latin typeface="Arial Nova" panose="020B05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6078842"/>
            <a:ext cx="7199313" cy="33483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200" dirty="0">
                <a:solidFill>
                  <a:srgbClr val="FF0000"/>
                </a:solidFill>
                <a:latin typeface="Arial Nova" panose="020B0504020202020204" pitchFamily="34" charset="0"/>
              </a:rPr>
              <a:t>Nomes dos Alunos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A52506-81B7-4215-8D65-DDF3EC6EBA2D}"/>
              </a:ext>
            </a:extLst>
          </p:cNvPr>
          <p:cNvSpPr/>
          <p:nvPr/>
        </p:nvSpPr>
        <p:spPr>
          <a:xfrm>
            <a:off x="0" y="6480175"/>
            <a:ext cx="7199313" cy="23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Faculdade de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|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ULisboa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. 2026 - 2027 .  Mestrado Integrado em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. </a:t>
            </a:r>
            <a:r>
              <a:rPr lang="pt-PT" sz="709" dirty="0">
                <a:solidFill>
                  <a:srgbClr val="FF0000"/>
                </a:solidFill>
                <a:latin typeface="Arial Nova" panose="020B0504020202020204" pitchFamily="34" charset="0"/>
              </a:rPr>
              <a:t>Turma  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. Laboratório de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III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715488"/>
            <a:ext cx="7199313" cy="41562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600" b="1" dirty="0">
                <a:latin typeface="Arial Nova" panose="020B0504020202020204" pitchFamily="34" charset="0"/>
              </a:rPr>
              <a:t>Exercício 1</a:t>
            </a:r>
          </a:p>
        </p:txBody>
      </p:sp>
    </p:spTree>
    <p:extLst>
      <p:ext uri="{BB962C8B-B14F-4D97-AF65-F5344CB8AC3E}">
        <p14:creationId xmlns:p14="http://schemas.microsoft.com/office/powerpoint/2010/main" val="196802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11DAD9-2DEE-4A03-AE55-9A280FF71082}"/>
              </a:ext>
            </a:extLst>
          </p:cNvPr>
          <p:cNvSpPr txBox="1"/>
          <p:nvPr/>
        </p:nvSpPr>
        <p:spPr>
          <a:xfrm>
            <a:off x="0" y="2968715"/>
            <a:ext cx="7199313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PT" sz="2800" b="1" dirty="0">
                <a:solidFill>
                  <a:schemeClr val="bg1"/>
                </a:solidFill>
                <a:latin typeface="Arial Nova" panose="020B0504020202020204" pitchFamily="34" charset="0"/>
              </a:rPr>
              <a:t>Exercício 1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20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GB" sz="28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68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G_CASA_EM_MONSARAZ_AMA_DSC6322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39"/>
          <a:stretch/>
        </p:blipFill>
        <p:spPr>
          <a:xfrm>
            <a:off x="1803899" y="1803625"/>
            <a:ext cx="3593102" cy="3600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45EF9AA-2CA7-7338-1B23-99AC00E239A9}"/>
              </a:ext>
            </a:extLst>
          </p:cNvPr>
          <p:cNvSpPr txBox="1"/>
          <p:nvPr/>
        </p:nvSpPr>
        <p:spPr>
          <a:xfrm>
            <a:off x="2503170" y="3120390"/>
            <a:ext cx="313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ALTERAR FOTOGRAFIA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Desenhos de representação </a:t>
            </a:r>
          </a:p>
        </p:txBody>
      </p:sp>
    </p:spTree>
    <p:extLst>
      <p:ext uri="{BB962C8B-B14F-4D97-AF65-F5344CB8AC3E}">
        <p14:creationId xmlns:p14="http://schemas.microsoft.com/office/powerpoint/2010/main" val="4234013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4048-E72E-61C7-77E5-BBC85665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90C13E-E372-B2D2-BE2C-34540AAD4C0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1:x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x]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54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DE9B9-4EA5-7033-9BF7-2D1846ED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C0AE28-4965-CBCC-3233-4AF795D6A343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1:x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x]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758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03A97-5073-8FC4-184C-D7F3BA3E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C51F3C-0FD7-8A92-A947-073ABCCEC418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Maquetes</a:t>
            </a:r>
          </a:p>
        </p:txBody>
      </p:sp>
    </p:spTree>
    <p:extLst>
      <p:ext uri="{BB962C8B-B14F-4D97-AF65-F5344CB8AC3E}">
        <p14:creationId xmlns:p14="http://schemas.microsoft.com/office/powerpoint/2010/main" val="2617072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quete_paulo david.jpg">
            <a:extLst>
              <a:ext uri="{FF2B5EF4-FFF2-40B4-BE49-F238E27FC236}">
                <a16:creationId xmlns:a16="http://schemas.microsoft.com/office/drawing/2014/main" id="{A0AFC394-DB1B-6DC9-2829-CA42918A84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/>
          <a:stretch/>
        </p:blipFill>
        <p:spPr>
          <a:xfrm>
            <a:off x="1737692" y="918972"/>
            <a:ext cx="4010061" cy="535406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BE0A0168-0D98-FE68-3926-839C0B0B83FC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t-PT" sz="1050" dirty="0">
                <a:latin typeface="Arial"/>
                <a:cs typeface="Arial"/>
              </a:rPr>
              <a:t>1:100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487F82-24CF-09D7-1140-9111C12D69B8}"/>
              </a:ext>
            </a:extLst>
          </p:cNvPr>
          <p:cNvSpPr txBox="1"/>
          <p:nvPr/>
        </p:nvSpPr>
        <p:spPr>
          <a:xfrm>
            <a:off x="2503170" y="3120390"/>
            <a:ext cx="313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ALTERAR FOTOGRAFIA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27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403570"/>
            <a:ext cx="719931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2000" b="1" dirty="0">
                <a:latin typeface="Arial Nova" panose="020B0504020202020204" pitchFamily="34" charset="0"/>
              </a:rPr>
              <a:t>Processo</a:t>
            </a:r>
          </a:p>
        </p:txBody>
      </p:sp>
    </p:spTree>
    <p:extLst>
      <p:ext uri="{BB962C8B-B14F-4D97-AF65-F5344CB8AC3E}">
        <p14:creationId xmlns:p14="http://schemas.microsoft.com/office/powerpoint/2010/main" val="373232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za_DesenhosProcesso_0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8149" r="7039" b="9112"/>
          <a:stretch/>
        </p:blipFill>
        <p:spPr>
          <a:xfrm>
            <a:off x="1080509" y="1798863"/>
            <a:ext cx="503035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77309"/>
      </p:ext>
    </p:extLst>
  </p:cSld>
  <p:clrMapOvr>
    <a:masterClrMapping/>
  </p:clrMapOvr>
</p:sld>
</file>

<file path=ppt/theme/theme1.xml><?xml version="1.0" encoding="utf-8"?>
<a:theme xmlns:a="http://schemas.openxmlformats.org/drawingml/2006/main" name="LA_Boo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933</TotalTime>
  <Words>307</Words>
  <Application>Microsoft Office PowerPoint</Application>
  <PresentationFormat>Personalizados</PresentationFormat>
  <Paragraphs>50</Paragraphs>
  <Slides>10</Slides>
  <Notes>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4" baseType="lpstr">
      <vt:lpstr>Arial</vt:lpstr>
      <vt:lpstr>Arial Nova</vt:lpstr>
      <vt:lpstr>Calibri</vt:lpstr>
      <vt:lpstr>LA_Book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Nuno Arenga</dc:creator>
  <cp:lastModifiedBy>guilherme bivar</cp:lastModifiedBy>
  <cp:revision>89</cp:revision>
  <dcterms:created xsi:type="dcterms:W3CDTF">2020-06-08T17:06:45Z</dcterms:created>
  <dcterms:modified xsi:type="dcterms:W3CDTF">2026-09-03T21:05:09Z</dcterms:modified>
</cp:coreProperties>
</file>