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6" r:id="rId2"/>
    <p:sldId id="309" r:id="rId3"/>
    <p:sldId id="307" r:id="rId4"/>
    <p:sldId id="304" r:id="rId5"/>
    <p:sldId id="319" r:id="rId6"/>
  </p:sldIdLst>
  <p:sldSz cx="71993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1" autoAdjust="0"/>
    <p:restoredTop sz="86447" autoAdjust="0"/>
  </p:normalViewPr>
  <p:slideViewPr>
    <p:cSldViewPr snapToGrid="0">
      <p:cViewPr varScale="1">
        <p:scale>
          <a:sx n="119" d="100"/>
          <a:sy n="119" d="100"/>
        </p:scale>
        <p:origin x="2844" y="330"/>
      </p:cViewPr>
      <p:guideLst>
        <p:guide orient="horz" pos="2268"/>
        <p:guide pos="22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ão Pedro Costa" userId="251d11ff125a7bf2" providerId="LiveId" clId="{DE4FDE50-CE4F-4C82-9866-83617BB19B0D}"/>
    <pc:docChg chg="delSld modSld">
      <pc:chgData name="João Pedro Costa" userId="251d11ff125a7bf2" providerId="LiveId" clId="{DE4FDE50-CE4F-4C82-9866-83617BB19B0D}" dt="2025-09-07T13:35:39.521" v="3" actId="6549"/>
      <pc:docMkLst>
        <pc:docMk/>
      </pc:docMkLst>
      <pc:sldChg chg="modSp mod">
        <pc:chgData name="João Pedro Costa" userId="251d11ff125a7bf2" providerId="LiveId" clId="{DE4FDE50-CE4F-4C82-9866-83617BB19B0D}" dt="2025-09-07T13:35:39.521" v="3" actId="6549"/>
        <pc:sldMkLst>
          <pc:docMk/>
          <pc:sldMk cId="1968025725" sldId="256"/>
        </pc:sldMkLst>
        <pc:spChg chg="mod">
          <ac:chgData name="João Pedro Costa" userId="251d11ff125a7bf2" providerId="LiveId" clId="{DE4FDE50-CE4F-4C82-9866-83617BB19B0D}" dt="2025-09-07T13:35:39.521" v="3" actId="6549"/>
          <ac:spMkLst>
            <pc:docMk/>
            <pc:sldMk cId="1968025725" sldId="256"/>
            <ac:spMk id="9" creationId="{B6E1F055-C5A8-477D-A91A-60E38DF008F2}"/>
          </ac:spMkLst>
        </pc:spChg>
      </pc:sldChg>
      <pc:sldChg chg="del">
        <pc:chgData name="João Pedro Costa" userId="251d11ff125a7bf2" providerId="LiveId" clId="{DE4FDE50-CE4F-4C82-9866-83617BB19B0D}" dt="2025-09-07T13:35:27.379" v="1" actId="47"/>
        <pc:sldMkLst>
          <pc:docMk/>
          <pc:sldMk cId="1370377309" sldId="317"/>
        </pc:sldMkLst>
      </pc:sldChg>
      <pc:sldChg chg="del">
        <pc:chgData name="João Pedro Costa" userId="251d11ff125a7bf2" providerId="LiveId" clId="{DE4FDE50-CE4F-4C82-9866-83617BB19B0D}" dt="2025-09-07T13:35:27.178" v="0" actId="47"/>
        <pc:sldMkLst>
          <pc:docMk/>
          <pc:sldMk cId="94996925" sldId="3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8BA42-BD57-F143-9CA6-23717189C7CC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64EA50-2ED7-DF4C-B81F-E071E7C01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32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Introduzir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fotografia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selecionada</a:t>
            </a:r>
            <a:r>
              <a:rPr lang="en-US" dirty="0">
                <a:solidFill>
                  <a:srgbClr val="FF0000"/>
                </a:solidFill>
              </a:rPr>
              <a:t> da casa / </a:t>
            </a:r>
            <a:r>
              <a:rPr lang="en-US" dirty="0" err="1">
                <a:solidFill>
                  <a:srgbClr val="FF0000"/>
                </a:solidFill>
              </a:rPr>
              <a:t>caso</a:t>
            </a:r>
            <a:r>
              <a:rPr lang="en-US" baseline="0" dirty="0">
                <a:solidFill>
                  <a:srgbClr val="FF0000"/>
                </a:solidFill>
              </a:rPr>
              <a:t> de </a:t>
            </a:r>
            <a:r>
              <a:rPr lang="en-US" baseline="0" dirty="0" err="1">
                <a:solidFill>
                  <a:srgbClr val="FF0000"/>
                </a:solidFill>
              </a:rPr>
              <a:t>estudo</a:t>
            </a:r>
            <a:r>
              <a:rPr lang="en-US" baseline="0" dirty="0">
                <a:solidFill>
                  <a:srgbClr val="FF0000"/>
                </a:solidFill>
              </a:rPr>
              <a:t> no </a:t>
            </a:r>
            <a:r>
              <a:rPr lang="en-US" baseline="0" dirty="0" err="1">
                <a:solidFill>
                  <a:srgbClr val="FF0000"/>
                </a:solidFill>
              </a:rPr>
              <a:t>espaço</a:t>
            </a:r>
            <a:r>
              <a:rPr lang="en-US" baseline="0" dirty="0">
                <a:solidFill>
                  <a:srgbClr val="FF0000"/>
                </a:solidFill>
              </a:rPr>
              <a:t> da </a:t>
            </a:r>
            <a:r>
              <a:rPr lang="en-US" baseline="0" dirty="0" err="1">
                <a:solidFill>
                  <a:srgbClr val="FF0000"/>
                </a:solidFill>
              </a:rPr>
              <a:t>imagem</a:t>
            </a:r>
            <a:r>
              <a:rPr lang="en-US" baseline="0" dirty="0">
                <a:solidFill>
                  <a:srgbClr val="FF0000"/>
                </a:solidFill>
              </a:rPr>
              <a:t> de </a:t>
            </a:r>
            <a:r>
              <a:rPr lang="en-US" baseline="0" dirty="0" err="1">
                <a:solidFill>
                  <a:srgbClr val="FF0000"/>
                </a:solidFill>
              </a:rPr>
              <a:t>exemplo</a:t>
            </a:r>
            <a:endParaRPr lang="en-US" baseline="0" dirty="0">
              <a:solidFill>
                <a:srgbClr val="FF0000"/>
              </a:solidFill>
            </a:endParaRPr>
          </a:p>
          <a:p>
            <a:endParaRPr lang="en-US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>
              <a:solidFill>
                <a:schemeClr val="bg1"/>
              </a:solidFill>
            </a:endParaRPr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pt-PT" i="1" baseline="0" dirty="0"/>
          </a:p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86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Planta(s),</a:t>
            </a:r>
            <a:r>
              <a:rPr lang="pt-PT" sz="1200" i="0" baseline="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corte(s) articulados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40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A9B7A-F908-5AD4-9186-BD8B4329A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5C584-7E83-ED1A-54AF-4D7A99FD3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4067BB-6BF8-BB57-3ACE-F14A31777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Planta(s),</a:t>
            </a:r>
            <a:r>
              <a:rPr lang="pt-PT" sz="1200" i="0" baseline="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t-PT" sz="1200" i="0" dirty="0">
                <a:solidFill>
                  <a:schemeClr val="bg1">
                    <a:lumMod val="75000"/>
                  </a:schemeClr>
                </a:solidFill>
              </a:rPr>
              <a:t>corte(s) articulados</a:t>
            </a:r>
            <a:endParaRPr lang="en-US" i="0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dirty="0">
                <a:latin typeface="Arial"/>
                <a:cs typeface="Arial"/>
              </a:rPr>
              <a:t>Nota: </a:t>
            </a:r>
            <a:r>
              <a:rPr lang="pt-PT" sz="1200" i="0" dirty="0">
                <a:latin typeface="Arial"/>
                <a:cs typeface="Arial"/>
              </a:rPr>
              <a:t>os desenhos devem ser uma simples digitalização, ou fotografia devidamente trabalhada graficamente, dos já produzidos em papel esquisso e entregues ao professor </a:t>
            </a:r>
            <a:endParaRPr lang="en-GB" sz="1200" i="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30381F-D3D8-B5C1-8C34-29ABE40E7B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4EA50-2ED7-DF4C-B81F-E071E7C01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42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  <a:prstGeom prst="rect">
            <a:avLst/>
          </a:prstGeo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383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701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972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263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  <a:prstGeom prst="rect">
            <a:avLst/>
          </a:prstGeo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53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27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  <a:prstGeom prst="rect">
            <a:avLst/>
          </a:prstGeom>
        </p:spPr>
        <p:txBody>
          <a:bodyPr anchor="b"/>
          <a:lstStyle>
            <a:lvl1pPr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14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0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286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87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931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  <a:prstGeom prst="rect">
            <a:avLst/>
          </a:prstGeo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  <a:prstGeom prst="rect">
            <a:avLst/>
          </a:prstGeo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10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  <a:prstGeom prst="rect">
            <a:avLst/>
          </a:prstGeo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E520665D-6078-49DD-A475-6D4EA1BF432A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/>
          <a:lstStyle/>
          <a:p>
            <a:fld id="{C9A28B03-36E4-4FAF-BF79-D17195C9B8D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45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90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7" r:id="rId12"/>
    <p:sldLayoutId id="2147483661" r:id="rId13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2381" userDrawn="1">
          <p15:clr>
            <a:srgbClr val="F26B43"/>
          </p15:clr>
        </p15:guide>
        <p15:guide id="4" pos="4309" userDrawn="1">
          <p15:clr>
            <a:srgbClr val="F26B43"/>
          </p15:clr>
        </p15:guide>
        <p15:guide id="5" orient="horz" pos="172" userDrawn="1">
          <p15:clr>
            <a:srgbClr val="F26B43"/>
          </p15:clr>
        </p15:guide>
        <p15:guide id="6" orient="horz" pos="4363" userDrawn="1">
          <p15:clr>
            <a:srgbClr val="F26B43"/>
          </p15:clr>
        </p15:guide>
        <p15:guide id="7" pos="2336" userDrawn="1">
          <p15:clr>
            <a:srgbClr val="F26B43"/>
          </p15:clr>
        </p15:guide>
        <p15:guide id="8" pos="2426" userDrawn="1">
          <p15:clr>
            <a:srgbClr val="F26B43"/>
          </p15:clr>
        </p15:guide>
        <p15:guide id="9" orient="horz" pos="2222" userDrawn="1">
          <p15:clr>
            <a:srgbClr val="F26B43"/>
          </p15:clr>
        </p15:guide>
        <p15:guide id="10" orient="horz" pos="2315" userDrawn="1">
          <p15:clr>
            <a:srgbClr val="F26B43"/>
          </p15:clr>
        </p15:guide>
        <p15:guide id="11" orient="horz" pos="4082" userDrawn="1">
          <p15:clr>
            <a:srgbClr val="F26B43"/>
          </p15:clr>
        </p15:guide>
        <p15:guide id="12" orient="horz" pos="453" userDrawn="1">
          <p15:clr>
            <a:srgbClr val="F26B43"/>
          </p15:clr>
        </p15:guide>
        <p15:guide id="13" pos="4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11DAD9-2DEE-4A03-AE55-9A280FF71082}"/>
              </a:ext>
            </a:extLst>
          </p:cNvPr>
          <p:cNvSpPr txBox="1"/>
          <p:nvPr/>
        </p:nvSpPr>
        <p:spPr>
          <a:xfrm>
            <a:off x="0" y="3368824"/>
            <a:ext cx="719931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PT" sz="2400" b="1" dirty="0">
                <a:latin typeface="Arial Nova" panose="020B0504020202020204" pitchFamily="34" charset="0"/>
              </a:rPr>
              <a:t>Representação Arquitetónica</a:t>
            </a:r>
            <a:endParaRPr lang="en-GB" sz="2400" b="1" dirty="0">
              <a:latin typeface="Arial Nova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6078842"/>
            <a:ext cx="7199313" cy="33483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200" dirty="0">
                <a:solidFill>
                  <a:srgbClr val="FF0000"/>
                </a:solidFill>
                <a:latin typeface="Arial Nova" panose="020B0504020202020204" pitchFamily="34" charset="0"/>
              </a:rPr>
              <a:t>Nome do Aluno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A52506-81B7-4215-8D65-DDF3EC6EBA2D}"/>
              </a:ext>
            </a:extLst>
          </p:cNvPr>
          <p:cNvSpPr/>
          <p:nvPr/>
        </p:nvSpPr>
        <p:spPr>
          <a:xfrm>
            <a:off x="0" y="6480175"/>
            <a:ext cx="7199313" cy="23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PT" sz="709" dirty="0">
                <a:solidFill>
                  <a:prstClr val="black"/>
                </a:solidFill>
                <a:latin typeface="Arial Nova" panose="020B0504020202020204" pitchFamily="34" charset="0"/>
              </a:rPr>
              <a:t>Faculdade de </a:t>
            </a:r>
            <a:r>
              <a:rPr lang="pt-PT" sz="709" dirty="0" err="1">
                <a:solidFill>
                  <a:prstClr val="black"/>
                </a:solidFill>
                <a:latin typeface="Arial Nova" panose="020B0504020202020204" pitchFamily="34" charset="0"/>
              </a:rPr>
              <a:t>Arquitectura</a:t>
            </a:r>
            <a:r>
              <a:rPr lang="pt-PT" sz="709" dirty="0">
                <a:solidFill>
                  <a:prstClr val="black"/>
                </a:solidFill>
                <a:latin typeface="Arial Nova" panose="020B0504020202020204" pitchFamily="34" charset="0"/>
              </a:rPr>
              <a:t> | </a:t>
            </a:r>
            <a:r>
              <a:rPr lang="pt-PT" sz="709" dirty="0" err="1">
                <a:solidFill>
                  <a:prstClr val="black"/>
                </a:solidFill>
                <a:latin typeface="Arial Nova" panose="020B0504020202020204" pitchFamily="34" charset="0"/>
              </a:rPr>
              <a:t>ULisboa</a:t>
            </a:r>
            <a:r>
              <a:rPr lang="pt-PT" sz="709" dirty="0">
                <a:solidFill>
                  <a:prstClr val="black"/>
                </a:solidFill>
                <a:latin typeface="Arial Nova" panose="020B0504020202020204" pitchFamily="34" charset="0"/>
              </a:rPr>
              <a:t> . 2025 - 2026 .  Mestrado Integrado em </a:t>
            </a:r>
            <a:r>
              <a:rPr lang="pt-PT" sz="709" dirty="0" err="1">
                <a:solidFill>
                  <a:prstClr val="black"/>
                </a:solidFill>
                <a:latin typeface="Arial Nova" panose="020B0504020202020204" pitchFamily="34" charset="0"/>
              </a:rPr>
              <a:t>Arquitectura</a:t>
            </a:r>
            <a:r>
              <a:rPr lang="pt-PT" sz="709" dirty="0">
                <a:solidFill>
                  <a:prstClr val="black"/>
                </a:solidFill>
                <a:latin typeface="Arial Nova" panose="020B0504020202020204" pitchFamily="34" charset="0"/>
              </a:rPr>
              <a:t> . Turma </a:t>
            </a:r>
            <a:r>
              <a:rPr lang="pt-PT" sz="709" dirty="0">
                <a:solidFill>
                  <a:srgbClr val="FF0000"/>
                </a:solidFill>
                <a:latin typeface="Arial Nova" panose="020B0504020202020204" pitchFamily="34" charset="0"/>
              </a:rPr>
              <a:t>X</a:t>
            </a:r>
            <a:r>
              <a:rPr lang="pt-PT" sz="709" dirty="0">
                <a:solidFill>
                  <a:prstClr val="black"/>
                </a:solidFill>
                <a:latin typeface="Arial Nova" panose="020B0504020202020204" pitchFamily="34" charset="0"/>
              </a:rPr>
              <a:t> . Laboratório de </a:t>
            </a:r>
            <a:r>
              <a:rPr lang="pt-PT" sz="709" dirty="0" err="1">
                <a:solidFill>
                  <a:prstClr val="black"/>
                </a:solidFill>
                <a:latin typeface="Arial Nova" panose="020B0504020202020204" pitchFamily="34" charset="0"/>
              </a:rPr>
              <a:t>Arquitectura</a:t>
            </a:r>
            <a:r>
              <a:rPr lang="pt-PT" sz="709" dirty="0">
                <a:solidFill>
                  <a:prstClr val="black"/>
                </a:solidFill>
                <a:latin typeface="Arial Nova" panose="020B0504020202020204" pitchFamily="34" charset="0"/>
              </a:rPr>
              <a:t> III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3796280"/>
            <a:ext cx="7199313" cy="33483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200" b="1" dirty="0">
                <a:solidFill>
                  <a:srgbClr val="FF0000"/>
                </a:solidFill>
                <a:latin typeface="Arial Nova" panose="020B0504020202020204" pitchFamily="34" charset="0"/>
              </a:rPr>
              <a:t>Caso de estudo . autor</a:t>
            </a:r>
          </a:p>
        </p:txBody>
      </p:sp>
    </p:spTree>
    <p:extLst>
      <p:ext uri="{BB962C8B-B14F-4D97-AF65-F5344CB8AC3E}">
        <p14:creationId xmlns:p14="http://schemas.microsoft.com/office/powerpoint/2010/main" val="196802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G_CASA_EM_MONSARAZ_AMA_DSC6322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39"/>
          <a:stretch/>
        </p:blipFill>
        <p:spPr>
          <a:xfrm>
            <a:off x="1803899" y="1803625"/>
            <a:ext cx="3593102" cy="360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AACB05-9082-7193-17D7-66A7CD0395FE}"/>
              </a:ext>
            </a:extLst>
          </p:cNvPr>
          <p:cNvSpPr txBox="1"/>
          <p:nvPr/>
        </p:nvSpPr>
        <p:spPr>
          <a:xfrm>
            <a:off x="0" y="3403570"/>
            <a:ext cx="7199313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2000" b="1" dirty="0">
                <a:solidFill>
                  <a:srgbClr val="FF0000"/>
                </a:solidFill>
                <a:latin typeface="Arial Nova" panose="020B0504020202020204" pitchFamily="34" charset="0"/>
              </a:rPr>
              <a:t>Fotografia (exemplo)</a:t>
            </a:r>
          </a:p>
        </p:txBody>
      </p:sp>
    </p:spTree>
    <p:extLst>
      <p:ext uri="{BB962C8B-B14F-4D97-AF65-F5344CB8AC3E}">
        <p14:creationId xmlns:p14="http://schemas.microsoft.com/office/powerpoint/2010/main" val="151117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E1F055-C5A8-477D-A91A-60E38DF008F2}"/>
              </a:ext>
            </a:extLst>
          </p:cNvPr>
          <p:cNvSpPr txBox="1"/>
          <p:nvPr/>
        </p:nvSpPr>
        <p:spPr>
          <a:xfrm>
            <a:off x="0" y="3451312"/>
            <a:ext cx="7199313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PT" sz="1400" b="1" dirty="0">
                <a:latin typeface="Arial Nova" panose="020B0504020202020204" pitchFamily="34" charset="0"/>
              </a:rPr>
              <a:t>Desenhos de representação </a:t>
            </a:r>
          </a:p>
        </p:txBody>
      </p:sp>
    </p:spTree>
    <p:extLst>
      <p:ext uri="{BB962C8B-B14F-4D97-AF65-F5344CB8AC3E}">
        <p14:creationId xmlns:p14="http://schemas.microsoft.com/office/powerpoint/2010/main" val="991079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7B60C5-9198-4B12-9DED-EBC5BB77C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58" y="2094406"/>
            <a:ext cx="5329901" cy="31669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59A7554-65A2-4666-8785-47C8C4817251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Nome do aluno, escala 1:100, escala gráfica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3184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A4819-DD71-D155-5AFA-FBD83694D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77A080-A4E4-8261-19C2-048104383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58" y="2094406"/>
            <a:ext cx="5329901" cy="31669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AD86E2D-E75F-5AEE-23F0-C4AAD48F730A}"/>
              </a:ext>
            </a:extLst>
          </p:cNvPr>
          <p:cNvSpPr/>
          <p:nvPr/>
        </p:nvSpPr>
        <p:spPr>
          <a:xfrm>
            <a:off x="793" y="6564435"/>
            <a:ext cx="71993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solidFill>
                  <a:srgbClr val="FF0000"/>
                </a:solidFill>
                <a:latin typeface="Arial"/>
                <a:cs typeface="Arial"/>
              </a:rPr>
              <a:t>Nome do aluno , escala 1:50, escala gráfica</a:t>
            </a:r>
            <a:endParaRPr lang="en-GB" sz="105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4918181"/>
      </p:ext>
    </p:extLst>
  </p:cSld>
  <p:clrMapOvr>
    <a:masterClrMapping/>
  </p:clrMapOvr>
</p:sld>
</file>

<file path=ppt/theme/theme1.xml><?xml version="1.0" encoding="utf-8"?>
<a:theme xmlns:a="http://schemas.openxmlformats.org/drawingml/2006/main" name="LA_Boo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834</TotalTime>
  <Words>146</Words>
  <Application>Microsoft Office PowerPoint</Application>
  <PresentationFormat>Personalizados</PresentationFormat>
  <Paragraphs>32</Paragraphs>
  <Slides>5</Slides>
  <Notes>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5</vt:i4>
      </vt:variant>
    </vt:vector>
  </HeadingPairs>
  <TitlesOfParts>
    <vt:vector size="9" baseType="lpstr">
      <vt:lpstr>Arial</vt:lpstr>
      <vt:lpstr>Arial Nova</vt:lpstr>
      <vt:lpstr>Calibri</vt:lpstr>
      <vt:lpstr>LA_Book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Nuno Arenga</dc:creator>
  <cp:lastModifiedBy>João Pedro Costa</cp:lastModifiedBy>
  <cp:revision>80</cp:revision>
  <dcterms:created xsi:type="dcterms:W3CDTF">2020-06-08T17:06:45Z</dcterms:created>
  <dcterms:modified xsi:type="dcterms:W3CDTF">2025-09-07T13:35:41Z</dcterms:modified>
</cp:coreProperties>
</file>